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0" r:id="rId11"/>
    <p:sldId id="273" r:id="rId12"/>
    <p:sldId id="274" r:id="rId13"/>
    <p:sldId id="280" r:id="rId14"/>
    <p:sldId id="275" r:id="rId15"/>
    <p:sldId id="276" r:id="rId16"/>
    <p:sldId id="277" r:id="rId17"/>
    <p:sldId id="278" r:id="rId18"/>
    <p:sldId id="279" r:id="rId19"/>
    <p:sldId id="283" r:id="rId20"/>
    <p:sldId id="287" r:id="rId21"/>
    <p:sldId id="266" r:id="rId22"/>
    <p:sldId id="281" r:id="rId23"/>
    <p:sldId id="284" r:id="rId24"/>
    <p:sldId id="282" r:id="rId25"/>
    <p:sldId id="285" r:id="rId26"/>
    <p:sldId id="286" r:id="rId27"/>
    <p:sldId id="26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21"/>
    <p:restoredTop sz="95934"/>
  </p:normalViewPr>
  <p:slideViewPr>
    <p:cSldViewPr snapToGrid="0" snapToObjects="1">
      <p:cViewPr>
        <p:scale>
          <a:sx n="105" d="100"/>
          <a:sy n="105" d="100"/>
        </p:scale>
        <p:origin x="104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C562C0-5118-164D-B316-4388591DD656}" type="doc">
      <dgm:prSet loTypeId="urn:microsoft.com/office/officeart/2005/8/layout/venn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04C21A4-4E6F-B341-8994-AD92F8DBEDFD}">
      <dgm:prSet phldrT="[Testo]" custT="1"/>
      <dgm:spPr/>
      <dgm:t>
        <a:bodyPr/>
        <a:lstStyle/>
        <a:p>
          <a:r>
            <a:rPr lang="it-IT" sz="2400" dirty="0"/>
            <a:t>Go to the </a:t>
          </a:r>
          <a:r>
            <a:rPr lang="it-IT" sz="2400" dirty="0" err="1"/>
            <a:t>stands</a:t>
          </a:r>
          <a:r>
            <a:rPr lang="it-IT" sz="2400" dirty="0"/>
            <a:t> </a:t>
          </a:r>
          <a:r>
            <a:rPr lang="it-IT" sz="2400" dirty="0" err="1"/>
            <a:t>reserved</a:t>
          </a:r>
          <a:r>
            <a:rPr lang="it-IT" sz="2400" dirty="0"/>
            <a:t> for </a:t>
          </a:r>
          <a:r>
            <a:rPr lang="it-IT" sz="2400" dirty="0" err="1"/>
            <a:t>each</a:t>
          </a:r>
          <a:r>
            <a:rPr lang="it-IT" sz="2400" dirty="0"/>
            <a:t> </a:t>
          </a:r>
          <a:r>
            <a:rPr lang="it-IT" sz="2400" dirty="0" err="1"/>
            <a:t>nation</a:t>
          </a:r>
          <a:endParaRPr lang="it-IT" sz="2400" dirty="0"/>
        </a:p>
      </dgm:t>
    </dgm:pt>
    <dgm:pt modelId="{282B6C03-2BA3-D34F-8F1E-88F4E2732249}" type="parTrans" cxnId="{BDCFAA39-7FF0-CB4D-90A0-423CB3B2FCBA}">
      <dgm:prSet/>
      <dgm:spPr/>
      <dgm:t>
        <a:bodyPr/>
        <a:lstStyle/>
        <a:p>
          <a:endParaRPr lang="it-IT"/>
        </a:p>
      </dgm:t>
    </dgm:pt>
    <dgm:pt modelId="{7B8EFC60-2DEF-D44D-B200-2B89D7D5BBEE}" type="sibTrans" cxnId="{BDCFAA39-7FF0-CB4D-90A0-423CB3B2FCBA}">
      <dgm:prSet/>
      <dgm:spPr/>
      <dgm:t>
        <a:bodyPr/>
        <a:lstStyle/>
        <a:p>
          <a:endParaRPr lang="it-IT"/>
        </a:p>
      </dgm:t>
    </dgm:pt>
    <dgm:pt modelId="{832991B7-9E4C-8742-9DB7-97EB7B959C35}">
      <dgm:prSet phldrT="[Testo]" custT="1"/>
      <dgm:spPr/>
      <dgm:t>
        <a:bodyPr/>
        <a:lstStyle/>
        <a:p>
          <a:r>
            <a:rPr lang="it-IT" sz="2400" dirty="0"/>
            <a:t>Go and </a:t>
          </a:r>
          <a:r>
            <a:rPr lang="it-IT" sz="2400" dirty="0" err="1"/>
            <a:t>sit</a:t>
          </a:r>
          <a:r>
            <a:rPr lang="it-IT" sz="2400" dirty="0"/>
            <a:t> in the </a:t>
          </a:r>
          <a:r>
            <a:rPr lang="it-IT" sz="2400" dirty="0" err="1"/>
            <a:t>reserved</a:t>
          </a:r>
          <a:r>
            <a:rPr lang="it-IT" sz="2400" dirty="0"/>
            <a:t> area</a:t>
          </a:r>
        </a:p>
      </dgm:t>
    </dgm:pt>
    <dgm:pt modelId="{39B7EEE5-E11B-6A45-A87D-49FB76F76188}" type="parTrans" cxnId="{52EC68BE-4606-324D-A66B-64684DF55AF2}">
      <dgm:prSet/>
      <dgm:spPr/>
      <dgm:t>
        <a:bodyPr/>
        <a:lstStyle/>
        <a:p>
          <a:endParaRPr lang="it-IT"/>
        </a:p>
      </dgm:t>
    </dgm:pt>
    <dgm:pt modelId="{8EC367B6-B27F-AE48-96FB-4DE2F670A075}" type="sibTrans" cxnId="{52EC68BE-4606-324D-A66B-64684DF55AF2}">
      <dgm:prSet/>
      <dgm:spPr/>
      <dgm:t>
        <a:bodyPr/>
        <a:lstStyle/>
        <a:p>
          <a:endParaRPr lang="it-IT"/>
        </a:p>
      </dgm:t>
    </dgm:pt>
    <dgm:pt modelId="{3D60369A-E9DE-9B41-A822-9F25700F5B45}">
      <dgm:prSet phldrT="[Testo]" custT="1"/>
      <dgm:spPr/>
      <dgm:t>
        <a:bodyPr/>
        <a:lstStyle/>
        <a:p>
          <a:r>
            <a:rPr lang="it-IT" sz="2400" dirty="0"/>
            <a:t>LEAVE ALL YOUR STUFF IN THE STANDS</a:t>
          </a:r>
        </a:p>
      </dgm:t>
    </dgm:pt>
    <dgm:pt modelId="{42439F57-1BD1-BE4C-AE5C-4A79BCC83341}" type="parTrans" cxnId="{9A1F3B9B-F849-9A4B-A40B-8C82AEF298AA}">
      <dgm:prSet/>
      <dgm:spPr/>
      <dgm:t>
        <a:bodyPr/>
        <a:lstStyle/>
        <a:p>
          <a:endParaRPr lang="it-IT"/>
        </a:p>
      </dgm:t>
    </dgm:pt>
    <dgm:pt modelId="{D3801D70-24DE-8C47-8CD7-85F009FB3C2F}" type="sibTrans" cxnId="{9A1F3B9B-F849-9A4B-A40B-8C82AEF298AA}">
      <dgm:prSet/>
      <dgm:spPr/>
      <dgm:t>
        <a:bodyPr/>
        <a:lstStyle/>
        <a:p>
          <a:endParaRPr lang="it-IT"/>
        </a:p>
      </dgm:t>
    </dgm:pt>
    <dgm:pt modelId="{1B630063-09CD-664D-86EA-914F4C6D40B7}">
      <dgm:prSet phldrT="[Testo]" custT="1"/>
      <dgm:spPr/>
      <dgm:t>
        <a:bodyPr/>
        <a:lstStyle/>
        <a:p>
          <a:r>
            <a:rPr lang="it-IT" sz="2400" dirty="0"/>
            <a:t>Entry from </a:t>
          </a:r>
          <a:r>
            <a:rPr lang="it-IT" sz="2400" dirty="0" err="1"/>
            <a:t>Athletes</a:t>
          </a:r>
          <a:r>
            <a:rPr lang="it-IT" sz="2400" dirty="0"/>
            <a:t> door</a:t>
          </a:r>
        </a:p>
      </dgm:t>
    </dgm:pt>
    <dgm:pt modelId="{626CCB9F-F1D9-F049-9261-19978234FA39}" type="sibTrans" cxnId="{D5DB829D-24AE-1340-8043-B6A1CA54DA51}">
      <dgm:prSet/>
      <dgm:spPr/>
      <dgm:t>
        <a:bodyPr/>
        <a:lstStyle/>
        <a:p>
          <a:endParaRPr lang="it-IT"/>
        </a:p>
      </dgm:t>
    </dgm:pt>
    <dgm:pt modelId="{06149EC2-8284-924E-A0C2-ABB7E5DA5C9C}" type="parTrans" cxnId="{D5DB829D-24AE-1340-8043-B6A1CA54DA51}">
      <dgm:prSet/>
      <dgm:spPr/>
      <dgm:t>
        <a:bodyPr/>
        <a:lstStyle/>
        <a:p>
          <a:endParaRPr lang="it-IT"/>
        </a:p>
      </dgm:t>
    </dgm:pt>
    <dgm:pt modelId="{0DA07FC0-ED67-ED4C-8423-0429A6ADD93D}" type="pres">
      <dgm:prSet presAssocID="{A8C562C0-5118-164D-B316-4388591DD656}" presName="Name0" presStyleCnt="0">
        <dgm:presLayoutVars>
          <dgm:dir/>
          <dgm:resizeHandles val="exact"/>
        </dgm:presLayoutVars>
      </dgm:prSet>
      <dgm:spPr/>
    </dgm:pt>
    <dgm:pt modelId="{7DC5FF46-394C-2E4D-8B34-4BFE5A4B9767}" type="pres">
      <dgm:prSet presAssocID="{1B630063-09CD-664D-86EA-914F4C6D40B7}" presName="Name5" presStyleLbl="vennNode1" presStyleIdx="0" presStyleCnt="4" custScaleX="83299" custLinFactX="-12390" custLinFactNeighborX="-100000" custLinFactNeighborY="-3321">
        <dgm:presLayoutVars>
          <dgm:bulletEnabled val="1"/>
        </dgm:presLayoutVars>
      </dgm:prSet>
      <dgm:spPr/>
    </dgm:pt>
    <dgm:pt modelId="{1EA5EF4C-5B54-1C41-98BC-2AB54A4189C5}" type="pres">
      <dgm:prSet presAssocID="{626CCB9F-F1D9-F049-9261-19978234FA39}" presName="space" presStyleCnt="0"/>
      <dgm:spPr/>
    </dgm:pt>
    <dgm:pt modelId="{9B881060-3692-C74F-B90B-2E51FCAAE452}" type="pres">
      <dgm:prSet presAssocID="{604C21A4-4E6F-B341-8994-AD92F8DBEDFD}" presName="Name5" presStyleLbl="vennNode1" presStyleIdx="1" presStyleCnt="4" custScaleX="90316" custLinFactNeighborX="-50973" custLinFactNeighborY="1319">
        <dgm:presLayoutVars>
          <dgm:bulletEnabled val="1"/>
        </dgm:presLayoutVars>
      </dgm:prSet>
      <dgm:spPr/>
    </dgm:pt>
    <dgm:pt modelId="{C4BE24F0-B700-3F4C-94E1-C8E86A4A0732}" type="pres">
      <dgm:prSet presAssocID="{7B8EFC60-2DEF-D44D-B200-2B89D7D5BBEE}" presName="space" presStyleCnt="0"/>
      <dgm:spPr/>
    </dgm:pt>
    <dgm:pt modelId="{F464A737-F6CC-8A45-B907-772E17B3A7FB}" type="pres">
      <dgm:prSet presAssocID="{832991B7-9E4C-8742-9DB7-97EB7B959C35}" presName="Name5" presStyleLbl="vennNode1" presStyleIdx="2" presStyleCnt="4" custScaleX="82159" custLinFactX="72747" custLinFactNeighborX="100000" custLinFactNeighborY="469">
        <dgm:presLayoutVars>
          <dgm:bulletEnabled val="1"/>
        </dgm:presLayoutVars>
      </dgm:prSet>
      <dgm:spPr/>
    </dgm:pt>
    <dgm:pt modelId="{BBC08C50-F115-0748-A601-201D09035C64}" type="pres">
      <dgm:prSet presAssocID="{8EC367B6-B27F-AE48-96FB-4DE2F670A075}" presName="space" presStyleCnt="0"/>
      <dgm:spPr/>
    </dgm:pt>
    <dgm:pt modelId="{945A882D-4858-A549-9C85-B357015780C8}" type="pres">
      <dgm:prSet presAssocID="{3D60369A-E9DE-9B41-A822-9F25700F5B45}" presName="Name5" presStyleLbl="vennNode1" presStyleIdx="3" presStyleCnt="4" custScaleX="80176" custLinFactX="-30264" custLinFactNeighborX="-100000" custLinFactNeighborY="381">
        <dgm:presLayoutVars>
          <dgm:bulletEnabled val="1"/>
        </dgm:presLayoutVars>
      </dgm:prSet>
      <dgm:spPr/>
    </dgm:pt>
  </dgm:ptLst>
  <dgm:cxnLst>
    <dgm:cxn modelId="{BDCFAA39-7FF0-CB4D-90A0-423CB3B2FCBA}" srcId="{A8C562C0-5118-164D-B316-4388591DD656}" destId="{604C21A4-4E6F-B341-8994-AD92F8DBEDFD}" srcOrd="1" destOrd="0" parTransId="{282B6C03-2BA3-D34F-8F1E-88F4E2732249}" sibTransId="{7B8EFC60-2DEF-D44D-B200-2B89D7D5BBEE}"/>
    <dgm:cxn modelId="{EA9B5D8E-C190-4B49-AEA1-F43DB1F71A93}" type="presOf" srcId="{1B630063-09CD-664D-86EA-914F4C6D40B7}" destId="{7DC5FF46-394C-2E4D-8B34-4BFE5A4B9767}" srcOrd="0" destOrd="0" presId="urn:microsoft.com/office/officeart/2005/8/layout/venn3"/>
    <dgm:cxn modelId="{9A1F3B9B-F849-9A4B-A40B-8C82AEF298AA}" srcId="{A8C562C0-5118-164D-B316-4388591DD656}" destId="{3D60369A-E9DE-9B41-A822-9F25700F5B45}" srcOrd="3" destOrd="0" parTransId="{42439F57-1BD1-BE4C-AE5C-4A79BCC83341}" sibTransId="{D3801D70-24DE-8C47-8CD7-85F009FB3C2F}"/>
    <dgm:cxn modelId="{D5DB829D-24AE-1340-8043-B6A1CA54DA51}" srcId="{A8C562C0-5118-164D-B316-4388591DD656}" destId="{1B630063-09CD-664D-86EA-914F4C6D40B7}" srcOrd="0" destOrd="0" parTransId="{06149EC2-8284-924E-A0C2-ABB7E5DA5C9C}" sibTransId="{626CCB9F-F1D9-F049-9261-19978234FA39}"/>
    <dgm:cxn modelId="{59EEDCB9-2401-4F48-89FD-CEA6A53AFE8B}" type="presOf" srcId="{A8C562C0-5118-164D-B316-4388591DD656}" destId="{0DA07FC0-ED67-ED4C-8423-0429A6ADD93D}" srcOrd="0" destOrd="0" presId="urn:microsoft.com/office/officeart/2005/8/layout/venn3"/>
    <dgm:cxn modelId="{5EF6F7BA-D983-754D-90F3-12ADC4A05AB0}" type="presOf" srcId="{604C21A4-4E6F-B341-8994-AD92F8DBEDFD}" destId="{9B881060-3692-C74F-B90B-2E51FCAAE452}" srcOrd="0" destOrd="0" presId="urn:microsoft.com/office/officeart/2005/8/layout/venn3"/>
    <dgm:cxn modelId="{52EC68BE-4606-324D-A66B-64684DF55AF2}" srcId="{A8C562C0-5118-164D-B316-4388591DD656}" destId="{832991B7-9E4C-8742-9DB7-97EB7B959C35}" srcOrd="2" destOrd="0" parTransId="{39B7EEE5-E11B-6A45-A87D-49FB76F76188}" sibTransId="{8EC367B6-B27F-AE48-96FB-4DE2F670A075}"/>
    <dgm:cxn modelId="{22064DE6-57A9-1A48-8C10-0F8E02158F87}" type="presOf" srcId="{832991B7-9E4C-8742-9DB7-97EB7B959C35}" destId="{F464A737-F6CC-8A45-B907-772E17B3A7FB}" srcOrd="0" destOrd="0" presId="urn:microsoft.com/office/officeart/2005/8/layout/venn3"/>
    <dgm:cxn modelId="{695BABF9-FDC2-8F49-9A1A-25FA8D0EE3A5}" type="presOf" srcId="{3D60369A-E9DE-9B41-A822-9F25700F5B45}" destId="{945A882D-4858-A549-9C85-B357015780C8}" srcOrd="0" destOrd="0" presId="urn:microsoft.com/office/officeart/2005/8/layout/venn3"/>
    <dgm:cxn modelId="{74A3CA01-51BA-0F4F-880F-8660BB27F3C2}" type="presParOf" srcId="{0DA07FC0-ED67-ED4C-8423-0429A6ADD93D}" destId="{7DC5FF46-394C-2E4D-8B34-4BFE5A4B9767}" srcOrd="0" destOrd="0" presId="urn:microsoft.com/office/officeart/2005/8/layout/venn3"/>
    <dgm:cxn modelId="{5B9A1307-4702-EF44-9E86-4E1B2C232D28}" type="presParOf" srcId="{0DA07FC0-ED67-ED4C-8423-0429A6ADD93D}" destId="{1EA5EF4C-5B54-1C41-98BC-2AB54A4189C5}" srcOrd="1" destOrd="0" presId="urn:microsoft.com/office/officeart/2005/8/layout/venn3"/>
    <dgm:cxn modelId="{48D464B1-7074-4A47-B4A0-808AABF5D2A6}" type="presParOf" srcId="{0DA07FC0-ED67-ED4C-8423-0429A6ADD93D}" destId="{9B881060-3692-C74F-B90B-2E51FCAAE452}" srcOrd="2" destOrd="0" presId="urn:microsoft.com/office/officeart/2005/8/layout/venn3"/>
    <dgm:cxn modelId="{95D748B5-E8DE-654A-A5A6-D9FAA12F60F9}" type="presParOf" srcId="{0DA07FC0-ED67-ED4C-8423-0429A6ADD93D}" destId="{C4BE24F0-B700-3F4C-94E1-C8E86A4A0732}" srcOrd="3" destOrd="0" presId="urn:microsoft.com/office/officeart/2005/8/layout/venn3"/>
    <dgm:cxn modelId="{5BE6EB4D-0E91-7840-910A-225EA4C82FC3}" type="presParOf" srcId="{0DA07FC0-ED67-ED4C-8423-0429A6ADD93D}" destId="{F464A737-F6CC-8A45-B907-772E17B3A7FB}" srcOrd="4" destOrd="0" presId="urn:microsoft.com/office/officeart/2005/8/layout/venn3"/>
    <dgm:cxn modelId="{B1FE7D39-9878-F844-A8D5-27BC08F7342E}" type="presParOf" srcId="{0DA07FC0-ED67-ED4C-8423-0429A6ADD93D}" destId="{BBC08C50-F115-0748-A601-201D09035C64}" srcOrd="5" destOrd="0" presId="urn:microsoft.com/office/officeart/2005/8/layout/venn3"/>
    <dgm:cxn modelId="{871B0B84-E05F-BE4A-B1DD-D21B36A88F24}" type="presParOf" srcId="{0DA07FC0-ED67-ED4C-8423-0429A6ADD93D}" destId="{945A882D-4858-A549-9C85-B357015780C8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2FA1DC-3DD8-6245-8F5C-3C950A93C765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D35AD114-D1EB-364E-BC81-5781BA57A7FD}">
      <dgm:prSet phldrT="[Testo]" custT="1"/>
      <dgm:spPr/>
      <dgm:t>
        <a:bodyPr/>
        <a:lstStyle/>
        <a:p>
          <a:r>
            <a:rPr lang="it-IT" sz="1800" dirty="0"/>
            <a:t>GO TO YOUR CHANGING ROOM ONLY TO CHANGE DRESS</a:t>
          </a:r>
        </a:p>
      </dgm:t>
    </dgm:pt>
    <dgm:pt modelId="{DE34DE6C-D485-0E42-8C8B-48D30939C2A5}" type="parTrans" cxnId="{CB89141B-BC39-7D47-9D2F-2C2EB1ED3B83}">
      <dgm:prSet/>
      <dgm:spPr/>
      <dgm:t>
        <a:bodyPr/>
        <a:lstStyle/>
        <a:p>
          <a:endParaRPr lang="it-IT"/>
        </a:p>
      </dgm:t>
    </dgm:pt>
    <dgm:pt modelId="{1ECF5219-4192-C949-8A2B-4FC9DCE17974}" type="sibTrans" cxnId="{CB89141B-BC39-7D47-9D2F-2C2EB1ED3B83}">
      <dgm:prSet/>
      <dgm:spPr/>
      <dgm:t>
        <a:bodyPr/>
        <a:lstStyle/>
        <a:p>
          <a:endParaRPr lang="it-IT"/>
        </a:p>
      </dgm:t>
    </dgm:pt>
    <dgm:pt modelId="{D6AA76E4-04F8-9648-8EA4-ED892F4F699C}">
      <dgm:prSet phldrT="[Testo]" custT="1"/>
      <dgm:spPr/>
      <dgm:t>
        <a:bodyPr/>
        <a:lstStyle/>
        <a:p>
          <a:r>
            <a:rPr lang="it-IT" sz="1800" dirty="0"/>
            <a:t>GO TO SMALL GYM FOR WARM UP</a:t>
          </a:r>
        </a:p>
      </dgm:t>
    </dgm:pt>
    <dgm:pt modelId="{0178A428-2863-1F4C-BF2C-1349DA32A340}" type="parTrans" cxnId="{4E0FD66F-F5BB-4C45-B211-0794333F2D76}">
      <dgm:prSet/>
      <dgm:spPr/>
      <dgm:t>
        <a:bodyPr/>
        <a:lstStyle/>
        <a:p>
          <a:endParaRPr lang="it-IT"/>
        </a:p>
      </dgm:t>
    </dgm:pt>
    <dgm:pt modelId="{72E00634-A5F1-BD4C-8D22-4516888246DA}" type="sibTrans" cxnId="{4E0FD66F-F5BB-4C45-B211-0794333F2D76}">
      <dgm:prSet/>
      <dgm:spPr/>
      <dgm:t>
        <a:bodyPr/>
        <a:lstStyle/>
        <a:p>
          <a:endParaRPr lang="it-IT"/>
        </a:p>
      </dgm:t>
    </dgm:pt>
    <dgm:pt modelId="{1FA67F78-C875-2742-9C8E-26422A7963C8}">
      <dgm:prSet phldrT="[Testo]" custT="1"/>
      <dgm:spPr/>
      <dgm:t>
        <a:bodyPr/>
        <a:lstStyle/>
        <a:p>
          <a:r>
            <a:rPr lang="it-IT" sz="1800" dirty="0"/>
            <a:t>GO TO CHECK POINT 1</a:t>
          </a:r>
        </a:p>
      </dgm:t>
    </dgm:pt>
    <dgm:pt modelId="{0BEDC44B-070D-0C41-89E2-7A9DD6D49DB7}" type="parTrans" cxnId="{200E0B28-BDFC-FC48-99F4-E1E2761F28AA}">
      <dgm:prSet/>
      <dgm:spPr/>
      <dgm:t>
        <a:bodyPr/>
        <a:lstStyle/>
        <a:p>
          <a:endParaRPr lang="it-IT"/>
        </a:p>
      </dgm:t>
    </dgm:pt>
    <dgm:pt modelId="{342DCC7D-5915-EC4A-8E2A-2D5C6BE35B88}" type="sibTrans" cxnId="{200E0B28-BDFC-FC48-99F4-E1E2761F28AA}">
      <dgm:prSet/>
      <dgm:spPr/>
      <dgm:t>
        <a:bodyPr/>
        <a:lstStyle/>
        <a:p>
          <a:endParaRPr lang="it-IT"/>
        </a:p>
      </dgm:t>
    </dgm:pt>
    <dgm:pt modelId="{A3762D20-E82B-3F41-BB9B-0B63EAE6D8B1}" type="pres">
      <dgm:prSet presAssocID="{752FA1DC-3DD8-6245-8F5C-3C950A93C765}" presName="Name0" presStyleCnt="0">
        <dgm:presLayoutVars>
          <dgm:dir/>
          <dgm:animLvl val="lvl"/>
          <dgm:resizeHandles val="exact"/>
        </dgm:presLayoutVars>
      </dgm:prSet>
      <dgm:spPr/>
    </dgm:pt>
    <dgm:pt modelId="{5792191D-38D5-D845-AC10-858A3C6F190E}" type="pres">
      <dgm:prSet presAssocID="{D35AD114-D1EB-364E-BC81-5781BA57A7F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D1DD217-3C3C-2448-8430-53A4DD64FC47}" type="pres">
      <dgm:prSet presAssocID="{1ECF5219-4192-C949-8A2B-4FC9DCE17974}" presName="parTxOnlySpace" presStyleCnt="0"/>
      <dgm:spPr/>
    </dgm:pt>
    <dgm:pt modelId="{93D84A63-55E0-F945-A567-0F5D417B6977}" type="pres">
      <dgm:prSet presAssocID="{D6AA76E4-04F8-9648-8EA4-ED892F4F699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4A7CF27-D501-E547-8E77-5D4A5A02424D}" type="pres">
      <dgm:prSet presAssocID="{72E00634-A5F1-BD4C-8D22-4516888246DA}" presName="parTxOnlySpace" presStyleCnt="0"/>
      <dgm:spPr/>
    </dgm:pt>
    <dgm:pt modelId="{24F1AB7D-7DE0-1144-9D20-1D0E762A765F}" type="pres">
      <dgm:prSet presAssocID="{1FA67F78-C875-2742-9C8E-26422A7963C8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B89141B-BC39-7D47-9D2F-2C2EB1ED3B83}" srcId="{752FA1DC-3DD8-6245-8F5C-3C950A93C765}" destId="{D35AD114-D1EB-364E-BC81-5781BA57A7FD}" srcOrd="0" destOrd="0" parTransId="{DE34DE6C-D485-0E42-8C8B-48D30939C2A5}" sibTransId="{1ECF5219-4192-C949-8A2B-4FC9DCE17974}"/>
    <dgm:cxn modelId="{200E0B28-BDFC-FC48-99F4-E1E2761F28AA}" srcId="{752FA1DC-3DD8-6245-8F5C-3C950A93C765}" destId="{1FA67F78-C875-2742-9C8E-26422A7963C8}" srcOrd="2" destOrd="0" parTransId="{0BEDC44B-070D-0C41-89E2-7A9DD6D49DB7}" sibTransId="{342DCC7D-5915-EC4A-8E2A-2D5C6BE35B88}"/>
    <dgm:cxn modelId="{FC77893A-5A31-954A-B6C4-EBEF2E62C901}" type="presOf" srcId="{D6AA76E4-04F8-9648-8EA4-ED892F4F699C}" destId="{93D84A63-55E0-F945-A567-0F5D417B6977}" srcOrd="0" destOrd="0" presId="urn:microsoft.com/office/officeart/2005/8/layout/chevron1"/>
    <dgm:cxn modelId="{4E0FD66F-F5BB-4C45-B211-0794333F2D76}" srcId="{752FA1DC-3DD8-6245-8F5C-3C950A93C765}" destId="{D6AA76E4-04F8-9648-8EA4-ED892F4F699C}" srcOrd="1" destOrd="0" parTransId="{0178A428-2863-1F4C-BF2C-1349DA32A340}" sibTransId="{72E00634-A5F1-BD4C-8D22-4516888246DA}"/>
    <dgm:cxn modelId="{B6752273-29AB-1241-911E-EBEF50923DDF}" type="presOf" srcId="{1FA67F78-C875-2742-9C8E-26422A7963C8}" destId="{24F1AB7D-7DE0-1144-9D20-1D0E762A765F}" srcOrd="0" destOrd="0" presId="urn:microsoft.com/office/officeart/2005/8/layout/chevron1"/>
    <dgm:cxn modelId="{163FBB98-7068-194A-B1D3-06BD64DAE0F9}" type="presOf" srcId="{752FA1DC-3DD8-6245-8F5C-3C950A93C765}" destId="{A3762D20-E82B-3F41-BB9B-0B63EAE6D8B1}" srcOrd="0" destOrd="0" presId="urn:microsoft.com/office/officeart/2005/8/layout/chevron1"/>
    <dgm:cxn modelId="{699118D2-99B6-8B46-96AD-735BE540E8F4}" type="presOf" srcId="{D35AD114-D1EB-364E-BC81-5781BA57A7FD}" destId="{5792191D-38D5-D845-AC10-858A3C6F190E}" srcOrd="0" destOrd="0" presId="urn:microsoft.com/office/officeart/2005/8/layout/chevron1"/>
    <dgm:cxn modelId="{EAF52143-6D39-3A4C-A8A1-1971FF8D0333}" type="presParOf" srcId="{A3762D20-E82B-3F41-BB9B-0B63EAE6D8B1}" destId="{5792191D-38D5-D845-AC10-858A3C6F190E}" srcOrd="0" destOrd="0" presId="urn:microsoft.com/office/officeart/2005/8/layout/chevron1"/>
    <dgm:cxn modelId="{20BA0D06-3D80-F449-A64D-24C9737298A3}" type="presParOf" srcId="{A3762D20-E82B-3F41-BB9B-0B63EAE6D8B1}" destId="{6D1DD217-3C3C-2448-8430-53A4DD64FC47}" srcOrd="1" destOrd="0" presId="urn:microsoft.com/office/officeart/2005/8/layout/chevron1"/>
    <dgm:cxn modelId="{CE58ED59-C9D8-D14E-BAE6-4007FD0478BE}" type="presParOf" srcId="{A3762D20-E82B-3F41-BB9B-0B63EAE6D8B1}" destId="{93D84A63-55E0-F945-A567-0F5D417B6977}" srcOrd="2" destOrd="0" presId="urn:microsoft.com/office/officeart/2005/8/layout/chevron1"/>
    <dgm:cxn modelId="{FE7C3FDF-3FCA-794E-888D-621B00E8382D}" type="presParOf" srcId="{A3762D20-E82B-3F41-BB9B-0B63EAE6D8B1}" destId="{B4A7CF27-D501-E547-8E77-5D4A5A02424D}" srcOrd="3" destOrd="0" presId="urn:microsoft.com/office/officeart/2005/8/layout/chevron1"/>
    <dgm:cxn modelId="{2D67E99F-FC2A-7C43-A2AC-433A2367FE05}" type="presParOf" srcId="{A3762D20-E82B-3F41-BB9B-0B63EAE6D8B1}" destId="{24F1AB7D-7DE0-1144-9D20-1D0E762A765F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B34555-5EC1-7D42-AD8B-BFE3668BDB5D}" type="doc">
      <dgm:prSet loTypeId="urn:microsoft.com/office/officeart/2009/3/layout/IncreasingArrowsProcess" loCatId="" qsTypeId="urn:microsoft.com/office/officeart/2005/8/quickstyle/simple1" qsCatId="simple" csTypeId="urn:microsoft.com/office/officeart/2005/8/colors/colorful3" csCatId="colorful" phldr="1"/>
      <dgm:spPr/>
    </dgm:pt>
    <dgm:pt modelId="{B6939F29-9328-9844-8E61-A9FD27E84767}">
      <dgm:prSet phldrT="[Testo]" custT="1"/>
      <dgm:spPr/>
      <dgm:t>
        <a:bodyPr/>
        <a:lstStyle/>
        <a:p>
          <a:r>
            <a:rPr lang="it-IT" sz="1800" dirty="0">
              <a:solidFill>
                <a:schemeClr val="bg1"/>
              </a:solidFill>
            </a:rPr>
            <a:t>CHANGING ROOM</a:t>
          </a:r>
        </a:p>
      </dgm:t>
    </dgm:pt>
    <dgm:pt modelId="{D47F63E4-658F-8848-9511-CAEE154B7C22}" type="parTrans" cxnId="{76398397-BE86-2A43-82FD-0035E130928A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6C3CA423-F831-EF4F-8722-A75AACC3A810}" type="sibTrans" cxnId="{76398397-BE86-2A43-82FD-0035E130928A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1612AEC2-976E-6E40-A02C-2A8275B90746}">
      <dgm:prSet phldrT="[Testo]" custT="1"/>
      <dgm:spPr/>
      <dgm:t>
        <a:bodyPr/>
        <a:lstStyle/>
        <a:p>
          <a:r>
            <a:rPr lang="it-IT" sz="1800" dirty="0">
              <a:solidFill>
                <a:schemeClr val="bg1"/>
              </a:solidFill>
            </a:rPr>
            <a:t>CHECK POINT 1  (4 SETS BEFORE for SOLO and PAIRS, 2 SET BEFORE for TEAMS &amp; GROUPS)</a:t>
          </a:r>
        </a:p>
      </dgm:t>
    </dgm:pt>
    <dgm:pt modelId="{99474D3F-4A2A-1541-86B1-D1FAC88CB68C}" type="parTrans" cxnId="{6AC139D2-0B1E-874D-A326-0282C3ECE5BA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24DD85CD-1023-0D46-83FC-1C067FA7973E}" type="sibTrans" cxnId="{6AC139D2-0B1E-874D-A326-0282C3ECE5BA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2773BB43-4BAA-C64E-9DE0-42E7F1DFB679}">
      <dgm:prSet phldrT="[Testo]" custT="1"/>
      <dgm:spPr/>
      <dgm:t>
        <a:bodyPr/>
        <a:lstStyle/>
        <a:p>
          <a:r>
            <a:rPr lang="it-IT" sz="1800" dirty="0">
              <a:solidFill>
                <a:schemeClr val="bg1"/>
              </a:solidFill>
            </a:rPr>
            <a:t>WARM UP AREA</a:t>
          </a:r>
        </a:p>
      </dgm:t>
    </dgm:pt>
    <dgm:pt modelId="{7484C337-13D2-D249-9066-A4E451DBC5BD}" type="parTrans" cxnId="{EBBB9E91-9784-8041-A4DD-8BA6EFA333D3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B7A55BEE-6BF9-B34D-8782-37D57F9530D9}" type="sibTrans" cxnId="{EBBB9E91-9784-8041-A4DD-8BA6EFA333D3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EBD132B4-155B-834B-959D-474E17C15A13}">
      <dgm:prSet custT="1"/>
      <dgm:spPr/>
      <dgm:t>
        <a:bodyPr/>
        <a:lstStyle/>
        <a:p>
          <a:r>
            <a:rPr lang="it-IT" sz="1800" dirty="0">
              <a:solidFill>
                <a:schemeClr val="bg1"/>
              </a:solidFill>
            </a:rPr>
            <a:t>CHECK POINT 2 (1 SET  BEFORE COMPETITION)</a:t>
          </a:r>
        </a:p>
      </dgm:t>
    </dgm:pt>
    <dgm:pt modelId="{B9267153-89DA-DA42-8849-726814CA3FE3}" type="parTrans" cxnId="{DDB6D122-7CB7-F04B-AF53-DE4CA3CD4106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7834A1F9-FE65-FB40-87BE-E308174591F3}" type="sibTrans" cxnId="{DDB6D122-7CB7-F04B-AF53-DE4CA3CD4106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7BD2FC04-7598-0E41-B7DC-7AE806B43937}">
      <dgm:prSet custT="1"/>
      <dgm:spPr/>
      <dgm:t>
        <a:bodyPr/>
        <a:lstStyle/>
        <a:p>
          <a:r>
            <a:rPr lang="it-IT" sz="1800" dirty="0">
              <a:solidFill>
                <a:schemeClr val="bg1"/>
              </a:solidFill>
            </a:rPr>
            <a:t>COMPETITION FLOOR</a:t>
          </a:r>
        </a:p>
      </dgm:t>
    </dgm:pt>
    <dgm:pt modelId="{2A4D740D-7F40-E046-895E-F139F38413D2}" type="parTrans" cxnId="{B4B1E93D-E21C-5443-AB0F-DDA8F00B72B8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DDC549DB-20DD-4040-9D90-F0C36EE255F2}" type="sibTrans" cxnId="{B4B1E93D-E21C-5443-AB0F-DDA8F00B72B8}">
      <dgm:prSet/>
      <dgm:spPr/>
      <dgm:t>
        <a:bodyPr/>
        <a:lstStyle/>
        <a:p>
          <a:endParaRPr lang="it-IT">
            <a:solidFill>
              <a:schemeClr val="bg1"/>
            </a:solidFill>
          </a:endParaRPr>
        </a:p>
      </dgm:t>
    </dgm:pt>
    <dgm:pt modelId="{D6D9C296-F7B3-004C-8C31-DA34BD1CA9FF}" type="pres">
      <dgm:prSet presAssocID="{4DB34555-5EC1-7D42-AD8B-BFE3668BDB5D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E4662952-A090-AF44-9B95-3E526BCB4D17}" type="pres">
      <dgm:prSet presAssocID="{B6939F29-9328-9844-8E61-A9FD27E84767}" presName="parentText1" presStyleLbl="node1" presStyleIdx="0" presStyleCnt="5" custLinFactNeighborX="6" custLinFactNeighborY="-16516">
        <dgm:presLayoutVars>
          <dgm:chMax/>
          <dgm:chPref val="3"/>
          <dgm:bulletEnabled val="1"/>
        </dgm:presLayoutVars>
      </dgm:prSet>
      <dgm:spPr/>
    </dgm:pt>
    <dgm:pt modelId="{26243574-3FD5-634B-A071-23FA6EF2EA99}" type="pres">
      <dgm:prSet presAssocID="{1612AEC2-976E-6E40-A02C-2A8275B90746}" presName="parentText2" presStyleLbl="node1" presStyleIdx="1" presStyleCnt="5" custLinFactNeighborX="7" custLinFactNeighborY="-12846">
        <dgm:presLayoutVars>
          <dgm:chMax/>
          <dgm:chPref val="3"/>
          <dgm:bulletEnabled val="1"/>
        </dgm:presLayoutVars>
      </dgm:prSet>
      <dgm:spPr/>
    </dgm:pt>
    <dgm:pt modelId="{CCDB9F26-8101-AA4B-A8B0-0D17F762E08F}" type="pres">
      <dgm:prSet presAssocID="{2773BB43-4BAA-C64E-9DE0-42E7F1DFB679}" presName="parentText3" presStyleLbl="node1" presStyleIdx="2" presStyleCnt="5" custLinFactNeighborX="10" custLinFactNeighborY="-1835">
        <dgm:presLayoutVars>
          <dgm:chMax/>
          <dgm:chPref val="3"/>
          <dgm:bulletEnabled val="1"/>
        </dgm:presLayoutVars>
      </dgm:prSet>
      <dgm:spPr/>
    </dgm:pt>
    <dgm:pt modelId="{586B19AF-55E0-9C48-92BE-04BE70C5C89D}" type="pres">
      <dgm:prSet presAssocID="{EBD132B4-155B-834B-959D-474E17C15A13}" presName="parentText4" presStyleLbl="node1" presStyleIdx="3" presStyleCnt="5">
        <dgm:presLayoutVars>
          <dgm:chMax/>
          <dgm:chPref val="3"/>
          <dgm:bulletEnabled val="1"/>
        </dgm:presLayoutVars>
      </dgm:prSet>
      <dgm:spPr/>
    </dgm:pt>
    <dgm:pt modelId="{FD63970D-0187-604E-9E3F-629B754217F6}" type="pres">
      <dgm:prSet presAssocID="{7BD2FC04-7598-0E41-B7DC-7AE806B43937}" presName="parentText5" presStyleLbl="node1" presStyleIdx="4" presStyleCnt="5" custLinFactNeighborX="23" custLinFactNeighborY="13763">
        <dgm:presLayoutVars>
          <dgm:chMax/>
          <dgm:chPref val="3"/>
          <dgm:bulletEnabled val="1"/>
        </dgm:presLayoutVars>
      </dgm:prSet>
      <dgm:spPr/>
    </dgm:pt>
  </dgm:ptLst>
  <dgm:cxnLst>
    <dgm:cxn modelId="{DDB6D122-7CB7-F04B-AF53-DE4CA3CD4106}" srcId="{4DB34555-5EC1-7D42-AD8B-BFE3668BDB5D}" destId="{EBD132B4-155B-834B-959D-474E17C15A13}" srcOrd="3" destOrd="0" parTransId="{B9267153-89DA-DA42-8849-726814CA3FE3}" sibTransId="{7834A1F9-FE65-FB40-87BE-E308174591F3}"/>
    <dgm:cxn modelId="{B82EB830-4F27-AC4C-8360-24A6B6987CC0}" type="presOf" srcId="{7BD2FC04-7598-0E41-B7DC-7AE806B43937}" destId="{FD63970D-0187-604E-9E3F-629B754217F6}" srcOrd="0" destOrd="0" presId="urn:microsoft.com/office/officeart/2009/3/layout/IncreasingArrowsProcess"/>
    <dgm:cxn modelId="{B4B1E93D-E21C-5443-AB0F-DDA8F00B72B8}" srcId="{4DB34555-5EC1-7D42-AD8B-BFE3668BDB5D}" destId="{7BD2FC04-7598-0E41-B7DC-7AE806B43937}" srcOrd="4" destOrd="0" parTransId="{2A4D740D-7F40-E046-895E-F139F38413D2}" sibTransId="{DDC549DB-20DD-4040-9D90-F0C36EE255F2}"/>
    <dgm:cxn modelId="{1AB5F63E-BBA3-6349-A1DC-690058BF2D07}" type="presOf" srcId="{B6939F29-9328-9844-8E61-A9FD27E84767}" destId="{E4662952-A090-AF44-9B95-3E526BCB4D17}" srcOrd="0" destOrd="0" presId="urn:microsoft.com/office/officeart/2009/3/layout/IncreasingArrowsProcess"/>
    <dgm:cxn modelId="{44E5AF83-25B3-0745-AB62-FE67689354C5}" type="presOf" srcId="{2773BB43-4BAA-C64E-9DE0-42E7F1DFB679}" destId="{CCDB9F26-8101-AA4B-A8B0-0D17F762E08F}" srcOrd="0" destOrd="0" presId="urn:microsoft.com/office/officeart/2009/3/layout/IncreasingArrowsProcess"/>
    <dgm:cxn modelId="{EBBB9E91-9784-8041-A4DD-8BA6EFA333D3}" srcId="{4DB34555-5EC1-7D42-AD8B-BFE3668BDB5D}" destId="{2773BB43-4BAA-C64E-9DE0-42E7F1DFB679}" srcOrd="2" destOrd="0" parTransId="{7484C337-13D2-D249-9066-A4E451DBC5BD}" sibTransId="{B7A55BEE-6BF9-B34D-8782-37D57F9530D9}"/>
    <dgm:cxn modelId="{830BAD92-09E2-1A43-BC55-47756AAA43E7}" type="presOf" srcId="{4DB34555-5EC1-7D42-AD8B-BFE3668BDB5D}" destId="{D6D9C296-F7B3-004C-8C31-DA34BD1CA9FF}" srcOrd="0" destOrd="0" presId="urn:microsoft.com/office/officeart/2009/3/layout/IncreasingArrowsProcess"/>
    <dgm:cxn modelId="{47C54395-564C-6F44-998A-CECE4D0C1EF2}" type="presOf" srcId="{1612AEC2-976E-6E40-A02C-2A8275B90746}" destId="{26243574-3FD5-634B-A071-23FA6EF2EA99}" srcOrd="0" destOrd="0" presId="urn:microsoft.com/office/officeart/2009/3/layout/IncreasingArrowsProcess"/>
    <dgm:cxn modelId="{76398397-BE86-2A43-82FD-0035E130928A}" srcId="{4DB34555-5EC1-7D42-AD8B-BFE3668BDB5D}" destId="{B6939F29-9328-9844-8E61-A9FD27E84767}" srcOrd="0" destOrd="0" parTransId="{D47F63E4-658F-8848-9511-CAEE154B7C22}" sibTransId="{6C3CA423-F831-EF4F-8722-A75AACC3A810}"/>
    <dgm:cxn modelId="{79223AAD-F4D7-6446-810C-21A0B34C1D42}" type="presOf" srcId="{EBD132B4-155B-834B-959D-474E17C15A13}" destId="{586B19AF-55E0-9C48-92BE-04BE70C5C89D}" srcOrd="0" destOrd="0" presId="urn:microsoft.com/office/officeart/2009/3/layout/IncreasingArrowsProcess"/>
    <dgm:cxn modelId="{6AC139D2-0B1E-874D-A326-0282C3ECE5BA}" srcId="{4DB34555-5EC1-7D42-AD8B-BFE3668BDB5D}" destId="{1612AEC2-976E-6E40-A02C-2A8275B90746}" srcOrd="1" destOrd="0" parTransId="{99474D3F-4A2A-1541-86B1-D1FAC88CB68C}" sibTransId="{24DD85CD-1023-0D46-83FC-1C067FA7973E}"/>
    <dgm:cxn modelId="{AF1EF4D6-2F4C-2748-9191-13A4E853505D}" type="presParOf" srcId="{D6D9C296-F7B3-004C-8C31-DA34BD1CA9FF}" destId="{E4662952-A090-AF44-9B95-3E526BCB4D17}" srcOrd="0" destOrd="0" presId="urn:microsoft.com/office/officeart/2009/3/layout/IncreasingArrowsProcess"/>
    <dgm:cxn modelId="{6DDEFB87-DDC4-BD4E-9FAB-BBD6DEBBDF58}" type="presParOf" srcId="{D6D9C296-F7B3-004C-8C31-DA34BD1CA9FF}" destId="{26243574-3FD5-634B-A071-23FA6EF2EA99}" srcOrd="1" destOrd="0" presId="urn:microsoft.com/office/officeart/2009/3/layout/IncreasingArrowsProcess"/>
    <dgm:cxn modelId="{A27BE82A-B757-BC4B-8E15-F7DF443585A5}" type="presParOf" srcId="{D6D9C296-F7B3-004C-8C31-DA34BD1CA9FF}" destId="{CCDB9F26-8101-AA4B-A8B0-0D17F762E08F}" srcOrd="2" destOrd="0" presId="urn:microsoft.com/office/officeart/2009/3/layout/IncreasingArrowsProcess"/>
    <dgm:cxn modelId="{1C36729B-1413-1546-A773-A509725FAD9C}" type="presParOf" srcId="{D6D9C296-F7B3-004C-8C31-DA34BD1CA9FF}" destId="{586B19AF-55E0-9C48-92BE-04BE70C5C89D}" srcOrd="3" destOrd="0" presId="urn:microsoft.com/office/officeart/2009/3/layout/IncreasingArrowsProcess"/>
    <dgm:cxn modelId="{EF88097D-1239-724E-8D08-5D97511929AF}" type="presParOf" srcId="{D6D9C296-F7B3-004C-8C31-DA34BD1CA9FF}" destId="{FD63970D-0187-604E-9E3F-629B754217F6}" srcOrd="4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7F5ADC-F97B-9649-810D-FEF8B7301317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54D1D19-E44E-894C-9707-C108FF7CE61B}">
      <dgm:prSet phldrT="[Testo]"/>
      <dgm:spPr/>
      <dgm:t>
        <a:bodyPr/>
        <a:lstStyle/>
        <a:p>
          <a:r>
            <a:rPr lang="it-IT" dirty="0"/>
            <a:t>1</a:t>
          </a:r>
        </a:p>
      </dgm:t>
    </dgm:pt>
    <dgm:pt modelId="{E7C261F7-0287-4B4D-BDCF-CE1ABAD356D5}" type="parTrans" cxnId="{E7FAFC9E-25D2-7742-8037-BA8F7938C9D4}">
      <dgm:prSet/>
      <dgm:spPr/>
      <dgm:t>
        <a:bodyPr/>
        <a:lstStyle/>
        <a:p>
          <a:endParaRPr lang="it-IT"/>
        </a:p>
      </dgm:t>
    </dgm:pt>
    <dgm:pt modelId="{E492E2AF-30D7-E04A-9774-1BFF8522FD11}" type="sibTrans" cxnId="{E7FAFC9E-25D2-7742-8037-BA8F7938C9D4}">
      <dgm:prSet/>
      <dgm:spPr/>
      <dgm:t>
        <a:bodyPr/>
        <a:lstStyle/>
        <a:p>
          <a:endParaRPr lang="it-IT"/>
        </a:p>
      </dgm:t>
    </dgm:pt>
    <dgm:pt modelId="{AF1999A9-9407-C24B-8C7B-FB2B007B2E55}">
      <dgm:prSet phldrT="[Testo]"/>
      <dgm:spPr/>
      <dgm:t>
        <a:bodyPr/>
        <a:lstStyle/>
        <a:p>
          <a:r>
            <a:rPr lang="it-IT" dirty="0"/>
            <a:t>ARRIVE AT THE ARENA AT 8.00 </a:t>
          </a:r>
          <a:r>
            <a:rPr lang="it-IT" dirty="0" err="1"/>
            <a:t>am</a:t>
          </a:r>
          <a:endParaRPr lang="it-IT" dirty="0"/>
        </a:p>
      </dgm:t>
    </dgm:pt>
    <dgm:pt modelId="{E546ECE5-996E-094C-A947-13B7CC82FEA8}" type="parTrans" cxnId="{4B42DD55-E766-F541-851E-D4859FDF07B1}">
      <dgm:prSet/>
      <dgm:spPr/>
      <dgm:t>
        <a:bodyPr/>
        <a:lstStyle/>
        <a:p>
          <a:endParaRPr lang="it-IT"/>
        </a:p>
      </dgm:t>
    </dgm:pt>
    <dgm:pt modelId="{56081D52-61F3-1D46-8D64-EB92B5529997}" type="sibTrans" cxnId="{4B42DD55-E766-F541-851E-D4859FDF07B1}">
      <dgm:prSet/>
      <dgm:spPr/>
      <dgm:t>
        <a:bodyPr/>
        <a:lstStyle/>
        <a:p>
          <a:endParaRPr lang="it-IT"/>
        </a:p>
      </dgm:t>
    </dgm:pt>
    <dgm:pt modelId="{AE697EED-94E3-834E-A343-4326A181C3DF}">
      <dgm:prSet phldrT="[Testo]"/>
      <dgm:spPr/>
      <dgm:t>
        <a:bodyPr/>
        <a:lstStyle/>
        <a:p>
          <a:r>
            <a:rPr lang="it-IT" dirty="0"/>
            <a:t>2</a:t>
          </a:r>
        </a:p>
      </dgm:t>
    </dgm:pt>
    <dgm:pt modelId="{FC043649-A5EB-C244-9B00-5951B801F896}" type="parTrans" cxnId="{80BE7078-EF56-4249-ACCB-05BA7A63F086}">
      <dgm:prSet/>
      <dgm:spPr/>
      <dgm:t>
        <a:bodyPr/>
        <a:lstStyle/>
        <a:p>
          <a:endParaRPr lang="it-IT"/>
        </a:p>
      </dgm:t>
    </dgm:pt>
    <dgm:pt modelId="{08E5534D-5D81-544B-AAD0-4289A1F96784}" type="sibTrans" cxnId="{80BE7078-EF56-4249-ACCB-05BA7A63F086}">
      <dgm:prSet/>
      <dgm:spPr/>
      <dgm:t>
        <a:bodyPr/>
        <a:lstStyle/>
        <a:p>
          <a:endParaRPr lang="it-IT"/>
        </a:p>
      </dgm:t>
    </dgm:pt>
    <dgm:pt modelId="{2E02C103-FAC4-F449-9FB4-514D857757D5}">
      <dgm:prSet phldrT="[Testo]"/>
      <dgm:spPr/>
      <dgm:t>
        <a:bodyPr/>
        <a:lstStyle/>
        <a:p>
          <a:r>
            <a:rPr lang="it-IT" dirty="0"/>
            <a:t>GO TO RESERVED SEATS AND LEAVE YOUR STUFF THERE</a:t>
          </a:r>
        </a:p>
      </dgm:t>
    </dgm:pt>
    <dgm:pt modelId="{90AC60A0-41CE-6E4C-81CE-0EABCAB1E33F}" type="parTrans" cxnId="{2B9E843A-F0E8-FE46-810B-E2FE05564B9C}">
      <dgm:prSet/>
      <dgm:spPr/>
      <dgm:t>
        <a:bodyPr/>
        <a:lstStyle/>
        <a:p>
          <a:endParaRPr lang="it-IT"/>
        </a:p>
      </dgm:t>
    </dgm:pt>
    <dgm:pt modelId="{6EBD151C-898F-D84D-BBF4-D05B9BA48900}" type="sibTrans" cxnId="{2B9E843A-F0E8-FE46-810B-E2FE05564B9C}">
      <dgm:prSet/>
      <dgm:spPr/>
      <dgm:t>
        <a:bodyPr/>
        <a:lstStyle/>
        <a:p>
          <a:endParaRPr lang="it-IT"/>
        </a:p>
      </dgm:t>
    </dgm:pt>
    <dgm:pt modelId="{149D90AE-7824-6F42-826A-4BCB48FBF2F9}">
      <dgm:prSet phldrT="[Testo]"/>
      <dgm:spPr/>
      <dgm:t>
        <a:bodyPr/>
        <a:lstStyle/>
        <a:p>
          <a:r>
            <a:rPr lang="it-IT" dirty="0"/>
            <a:t>3</a:t>
          </a:r>
        </a:p>
      </dgm:t>
    </dgm:pt>
    <dgm:pt modelId="{072A3BD9-7EE5-944C-8D33-55BDDD6CCC98}" type="parTrans" cxnId="{C7460DE2-2522-7146-83AF-135EA976C0B8}">
      <dgm:prSet/>
      <dgm:spPr/>
      <dgm:t>
        <a:bodyPr/>
        <a:lstStyle/>
        <a:p>
          <a:endParaRPr lang="it-IT"/>
        </a:p>
      </dgm:t>
    </dgm:pt>
    <dgm:pt modelId="{B6D846AA-9AC2-DB4C-95C3-A771A1046CD1}" type="sibTrans" cxnId="{C7460DE2-2522-7146-83AF-135EA976C0B8}">
      <dgm:prSet/>
      <dgm:spPr/>
      <dgm:t>
        <a:bodyPr/>
        <a:lstStyle/>
        <a:p>
          <a:endParaRPr lang="it-IT"/>
        </a:p>
      </dgm:t>
    </dgm:pt>
    <dgm:pt modelId="{11B80B86-47FC-B847-B4BF-EA1565A93E3B}">
      <dgm:prSet phldrT="[Testo]"/>
      <dgm:spPr/>
      <dgm:t>
        <a:bodyPr/>
        <a:lstStyle/>
        <a:p>
          <a:r>
            <a:rPr lang="it-IT" dirty="0"/>
            <a:t>GO TO YOUR COUNTRY PLACE READY TO GO</a:t>
          </a:r>
        </a:p>
      </dgm:t>
    </dgm:pt>
    <dgm:pt modelId="{D6735401-B095-C949-A73D-5D76E74E50CB}" type="parTrans" cxnId="{44923D69-FBD9-E44D-93D4-F6E48D7E25B1}">
      <dgm:prSet/>
      <dgm:spPr/>
      <dgm:t>
        <a:bodyPr/>
        <a:lstStyle/>
        <a:p>
          <a:endParaRPr lang="it-IT"/>
        </a:p>
      </dgm:t>
    </dgm:pt>
    <dgm:pt modelId="{A58DB0CD-A989-C640-8200-27691155AA60}" type="sibTrans" cxnId="{44923D69-FBD9-E44D-93D4-F6E48D7E25B1}">
      <dgm:prSet/>
      <dgm:spPr/>
      <dgm:t>
        <a:bodyPr/>
        <a:lstStyle/>
        <a:p>
          <a:endParaRPr lang="it-IT"/>
        </a:p>
      </dgm:t>
    </dgm:pt>
    <dgm:pt modelId="{3A3FE5BC-D8FB-4F4B-B345-0630387F669A}" type="pres">
      <dgm:prSet presAssocID="{867F5ADC-F97B-9649-810D-FEF8B7301317}" presName="linearFlow" presStyleCnt="0">
        <dgm:presLayoutVars>
          <dgm:dir/>
          <dgm:animLvl val="lvl"/>
          <dgm:resizeHandles val="exact"/>
        </dgm:presLayoutVars>
      </dgm:prSet>
      <dgm:spPr/>
    </dgm:pt>
    <dgm:pt modelId="{60AE10E9-4332-0847-ACE6-9178B2371FF5}" type="pres">
      <dgm:prSet presAssocID="{554D1D19-E44E-894C-9707-C108FF7CE61B}" presName="composite" presStyleCnt="0"/>
      <dgm:spPr/>
    </dgm:pt>
    <dgm:pt modelId="{AF0E5CB2-15F0-8641-A0A7-9F6F4E01ADEF}" type="pres">
      <dgm:prSet presAssocID="{554D1D19-E44E-894C-9707-C108FF7CE61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6EF475D4-636F-8A41-A463-573D0F97CE2E}" type="pres">
      <dgm:prSet presAssocID="{554D1D19-E44E-894C-9707-C108FF7CE61B}" presName="descendantText" presStyleLbl="alignAcc1" presStyleIdx="0" presStyleCnt="3">
        <dgm:presLayoutVars>
          <dgm:bulletEnabled val="1"/>
        </dgm:presLayoutVars>
      </dgm:prSet>
      <dgm:spPr/>
    </dgm:pt>
    <dgm:pt modelId="{632C46E6-424E-204E-9DD3-0B0DB91DD8B6}" type="pres">
      <dgm:prSet presAssocID="{E492E2AF-30D7-E04A-9774-1BFF8522FD11}" presName="sp" presStyleCnt="0"/>
      <dgm:spPr/>
    </dgm:pt>
    <dgm:pt modelId="{B7C8E45F-6F9F-4443-9C64-6D401B6405B1}" type="pres">
      <dgm:prSet presAssocID="{AE697EED-94E3-834E-A343-4326A181C3DF}" presName="composite" presStyleCnt="0"/>
      <dgm:spPr/>
    </dgm:pt>
    <dgm:pt modelId="{81FEAAB0-F5C8-2F49-A837-D9E9D83F8DAA}" type="pres">
      <dgm:prSet presAssocID="{AE697EED-94E3-834E-A343-4326A181C3D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C83E7F2-5110-2E43-BE2D-885FCC596162}" type="pres">
      <dgm:prSet presAssocID="{AE697EED-94E3-834E-A343-4326A181C3DF}" presName="descendantText" presStyleLbl="alignAcc1" presStyleIdx="1" presStyleCnt="3">
        <dgm:presLayoutVars>
          <dgm:bulletEnabled val="1"/>
        </dgm:presLayoutVars>
      </dgm:prSet>
      <dgm:spPr/>
    </dgm:pt>
    <dgm:pt modelId="{E83D1FC9-2E1E-4D41-89A1-F1878DEF0BE2}" type="pres">
      <dgm:prSet presAssocID="{08E5534D-5D81-544B-AAD0-4289A1F96784}" presName="sp" presStyleCnt="0"/>
      <dgm:spPr/>
    </dgm:pt>
    <dgm:pt modelId="{02AF6FA7-E446-BD46-9EF8-C386CD437D72}" type="pres">
      <dgm:prSet presAssocID="{149D90AE-7824-6F42-826A-4BCB48FBF2F9}" presName="composite" presStyleCnt="0"/>
      <dgm:spPr/>
    </dgm:pt>
    <dgm:pt modelId="{8623F14B-1B6F-A646-A0C5-AA8F75C427D5}" type="pres">
      <dgm:prSet presAssocID="{149D90AE-7824-6F42-826A-4BCB48FBF2F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CF837B2-EABE-EE43-A0BA-56FA5058627E}" type="pres">
      <dgm:prSet presAssocID="{149D90AE-7824-6F42-826A-4BCB48FBF2F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B427C801-B025-2247-BCAD-1E63445220C4}" type="presOf" srcId="{AE697EED-94E3-834E-A343-4326A181C3DF}" destId="{81FEAAB0-F5C8-2F49-A837-D9E9D83F8DAA}" srcOrd="0" destOrd="0" presId="urn:microsoft.com/office/officeart/2005/8/layout/chevron2"/>
    <dgm:cxn modelId="{5AF45117-2910-1948-881A-B7A4EC666F5C}" type="presOf" srcId="{AF1999A9-9407-C24B-8C7B-FB2B007B2E55}" destId="{6EF475D4-636F-8A41-A463-573D0F97CE2E}" srcOrd="0" destOrd="0" presId="urn:microsoft.com/office/officeart/2005/8/layout/chevron2"/>
    <dgm:cxn modelId="{31B2DD2D-0097-694E-8645-1732BA911BC9}" type="presOf" srcId="{867F5ADC-F97B-9649-810D-FEF8B7301317}" destId="{3A3FE5BC-D8FB-4F4B-B345-0630387F669A}" srcOrd="0" destOrd="0" presId="urn:microsoft.com/office/officeart/2005/8/layout/chevron2"/>
    <dgm:cxn modelId="{2B9E843A-F0E8-FE46-810B-E2FE05564B9C}" srcId="{AE697EED-94E3-834E-A343-4326A181C3DF}" destId="{2E02C103-FAC4-F449-9FB4-514D857757D5}" srcOrd="0" destOrd="0" parTransId="{90AC60A0-41CE-6E4C-81CE-0EABCAB1E33F}" sibTransId="{6EBD151C-898F-D84D-BBF4-D05B9BA48900}"/>
    <dgm:cxn modelId="{9475A14D-D31A-E141-961B-B07D6A336B40}" type="presOf" srcId="{11B80B86-47FC-B847-B4BF-EA1565A93E3B}" destId="{BCF837B2-EABE-EE43-A0BA-56FA5058627E}" srcOrd="0" destOrd="0" presId="urn:microsoft.com/office/officeart/2005/8/layout/chevron2"/>
    <dgm:cxn modelId="{4B42DD55-E766-F541-851E-D4859FDF07B1}" srcId="{554D1D19-E44E-894C-9707-C108FF7CE61B}" destId="{AF1999A9-9407-C24B-8C7B-FB2B007B2E55}" srcOrd="0" destOrd="0" parTransId="{E546ECE5-996E-094C-A947-13B7CC82FEA8}" sibTransId="{56081D52-61F3-1D46-8D64-EB92B5529997}"/>
    <dgm:cxn modelId="{44923D69-FBD9-E44D-93D4-F6E48D7E25B1}" srcId="{149D90AE-7824-6F42-826A-4BCB48FBF2F9}" destId="{11B80B86-47FC-B847-B4BF-EA1565A93E3B}" srcOrd="0" destOrd="0" parTransId="{D6735401-B095-C949-A73D-5D76E74E50CB}" sibTransId="{A58DB0CD-A989-C640-8200-27691155AA60}"/>
    <dgm:cxn modelId="{80BE7078-EF56-4249-ACCB-05BA7A63F086}" srcId="{867F5ADC-F97B-9649-810D-FEF8B7301317}" destId="{AE697EED-94E3-834E-A343-4326A181C3DF}" srcOrd="1" destOrd="0" parTransId="{FC043649-A5EB-C244-9B00-5951B801F896}" sibTransId="{08E5534D-5D81-544B-AAD0-4289A1F96784}"/>
    <dgm:cxn modelId="{E7FAFC9E-25D2-7742-8037-BA8F7938C9D4}" srcId="{867F5ADC-F97B-9649-810D-FEF8B7301317}" destId="{554D1D19-E44E-894C-9707-C108FF7CE61B}" srcOrd="0" destOrd="0" parTransId="{E7C261F7-0287-4B4D-BDCF-CE1ABAD356D5}" sibTransId="{E492E2AF-30D7-E04A-9774-1BFF8522FD11}"/>
    <dgm:cxn modelId="{558BCDA1-2F2B-EB4A-92E0-C030448A1C69}" type="presOf" srcId="{554D1D19-E44E-894C-9707-C108FF7CE61B}" destId="{AF0E5CB2-15F0-8641-A0A7-9F6F4E01ADEF}" srcOrd="0" destOrd="0" presId="urn:microsoft.com/office/officeart/2005/8/layout/chevron2"/>
    <dgm:cxn modelId="{C7460DE2-2522-7146-83AF-135EA976C0B8}" srcId="{867F5ADC-F97B-9649-810D-FEF8B7301317}" destId="{149D90AE-7824-6F42-826A-4BCB48FBF2F9}" srcOrd="2" destOrd="0" parTransId="{072A3BD9-7EE5-944C-8D33-55BDDD6CCC98}" sibTransId="{B6D846AA-9AC2-DB4C-95C3-A771A1046CD1}"/>
    <dgm:cxn modelId="{7AC379F1-4B5B-5A40-B0AE-6FC039C96A92}" type="presOf" srcId="{2E02C103-FAC4-F449-9FB4-514D857757D5}" destId="{8C83E7F2-5110-2E43-BE2D-885FCC596162}" srcOrd="0" destOrd="0" presId="urn:microsoft.com/office/officeart/2005/8/layout/chevron2"/>
    <dgm:cxn modelId="{B4BA1CF2-35FA-9A41-94D3-EB427A3ED969}" type="presOf" srcId="{149D90AE-7824-6F42-826A-4BCB48FBF2F9}" destId="{8623F14B-1B6F-A646-A0C5-AA8F75C427D5}" srcOrd="0" destOrd="0" presId="urn:microsoft.com/office/officeart/2005/8/layout/chevron2"/>
    <dgm:cxn modelId="{D251646F-2B46-994E-B4B4-BB855FD71E3A}" type="presParOf" srcId="{3A3FE5BC-D8FB-4F4B-B345-0630387F669A}" destId="{60AE10E9-4332-0847-ACE6-9178B2371FF5}" srcOrd="0" destOrd="0" presId="urn:microsoft.com/office/officeart/2005/8/layout/chevron2"/>
    <dgm:cxn modelId="{C03F4C5F-0BB4-1C4C-8564-36F62DEE2F4B}" type="presParOf" srcId="{60AE10E9-4332-0847-ACE6-9178B2371FF5}" destId="{AF0E5CB2-15F0-8641-A0A7-9F6F4E01ADEF}" srcOrd="0" destOrd="0" presId="urn:microsoft.com/office/officeart/2005/8/layout/chevron2"/>
    <dgm:cxn modelId="{FAD59623-8AC6-2644-9E1D-F3646FA83C45}" type="presParOf" srcId="{60AE10E9-4332-0847-ACE6-9178B2371FF5}" destId="{6EF475D4-636F-8A41-A463-573D0F97CE2E}" srcOrd="1" destOrd="0" presId="urn:microsoft.com/office/officeart/2005/8/layout/chevron2"/>
    <dgm:cxn modelId="{29319F76-12D9-534E-9EAD-003B14669E63}" type="presParOf" srcId="{3A3FE5BC-D8FB-4F4B-B345-0630387F669A}" destId="{632C46E6-424E-204E-9DD3-0B0DB91DD8B6}" srcOrd="1" destOrd="0" presId="urn:microsoft.com/office/officeart/2005/8/layout/chevron2"/>
    <dgm:cxn modelId="{33490711-2263-524A-801D-B3DC621F3063}" type="presParOf" srcId="{3A3FE5BC-D8FB-4F4B-B345-0630387F669A}" destId="{B7C8E45F-6F9F-4443-9C64-6D401B6405B1}" srcOrd="2" destOrd="0" presId="urn:microsoft.com/office/officeart/2005/8/layout/chevron2"/>
    <dgm:cxn modelId="{392E7834-C111-B742-B66B-512A8AA2E15F}" type="presParOf" srcId="{B7C8E45F-6F9F-4443-9C64-6D401B6405B1}" destId="{81FEAAB0-F5C8-2F49-A837-D9E9D83F8DAA}" srcOrd="0" destOrd="0" presId="urn:microsoft.com/office/officeart/2005/8/layout/chevron2"/>
    <dgm:cxn modelId="{41A01E86-4D7C-1146-B949-108CDFE6CC83}" type="presParOf" srcId="{B7C8E45F-6F9F-4443-9C64-6D401B6405B1}" destId="{8C83E7F2-5110-2E43-BE2D-885FCC596162}" srcOrd="1" destOrd="0" presId="urn:microsoft.com/office/officeart/2005/8/layout/chevron2"/>
    <dgm:cxn modelId="{2728F4AC-BACB-B34E-9321-B4BBB104B9FF}" type="presParOf" srcId="{3A3FE5BC-D8FB-4F4B-B345-0630387F669A}" destId="{E83D1FC9-2E1E-4D41-89A1-F1878DEF0BE2}" srcOrd="3" destOrd="0" presId="urn:microsoft.com/office/officeart/2005/8/layout/chevron2"/>
    <dgm:cxn modelId="{BD081DC0-17B4-EE45-9FD9-EC8AC00CA1D1}" type="presParOf" srcId="{3A3FE5BC-D8FB-4F4B-B345-0630387F669A}" destId="{02AF6FA7-E446-BD46-9EF8-C386CD437D72}" srcOrd="4" destOrd="0" presId="urn:microsoft.com/office/officeart/2005/8/layout/chevron2"/>
    <dgm:cxn modelId="{91F517D6-A049-B341-BD7D-5C0C8CDAA3C2}" type="presParOf" srcId="{02AF6FA7-E446-BD46-9EF8-C386CD437D72}" destId="{8623F14B-1B6F-A646-A0C5-AA8F75C427D5}" srcOrd="0" destOrd="0" presId="urn:microsoft.com/office/officeart/2005/8/layout/chevron2"/>
    <dgm:cxn modelId="{956878EA-A4E9-D842-8A75-073F76E95A19}" type="presParOf" srcId="{02AF6FA7-E446-BD46-9EF8-C386CD437D72}" destId="{BCF837B2-EABE-EE43-A0BA-56FA5058627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454D68-E650-C944-A32D-31E73B8CF155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33EBB45-CDE8-934E-BB1B-031D4283DA43}">
      <dgm:prSet phldrT="[Testo]" custT="1"/>
      <dgm:spPr/>
      <dgm:t>
        <a:bodyPr/>
        <a:lstStyle/>
        <a:p>
          <a:r>
            <a:rPr lang="it-IT" sz="1800" dirty="0"/>
            <a:t>BATON</a:t>
          </a:r>
        </a:p>
      </dgm:t>
    </dgm:pt>
    <dgm:pt modelId="{99989B64-DF9C-4D45-A16F-D576AF33B99A}" type="parTrans" cxnId="{02751047-A44B-6C49-BB86-B7512E3470EC}">
      <dgm:prSet/>
      <dgm:spPr/>
      <dgm:t>
        <a:bodyPr/>
        <a:lstStyle/>
        <a:p>
          <a:endParaRPr lang="it-IT"/>
        </a:p>
      </dgm:t>
    </dgm:pt>
    <dgm:pt modelId="{E47F5930-9CC7-DB47-B824-468BBB5BE9B2}" type="sibTrans" cxnId="{02751047-A44B-6C49-BB86-B7512E3470EC}">
      <dgm:prSet/>
      <dgm:spPr/>
      <dgm:t>
        <a:bodyPr/>
        <a:lstStyle/>
        <a:p>
          <a:endParaRPr lang="it-IT"/>
        </a:p>
      </dgm:t>
    </dgm:pt>
    <dgm:pt modelId="{FCF8ADB1-AC39-FF4F-9A6C-31F92C84446E}">
      <dgm:prSet phldrT="[Testo]" custT="1"/>
      <dgm:spPr/>
      <dgm:t>
        <a:bodyPr/>
        <a:lstStyle/>
        <a:p>
          <a:r>
            <a:rPr lang="it-IT" sz="1800" dirty="0"/>
            <a:t>NO BATON ALLOWED DURINGTHE CEREMONY</a:t>
          </a:r>
        </a:p>
      </dgm:t>
    </dgm:pt>
    <dgm:pt modelId="{DA7699B9-0FA8-EC4E-8FE6-E4DFA8922B7E}" type="parTrans" cxnId="{F90CF073-EAA5-6A4B-B899-BD6344D1A96F}">
      <dgm:prSet/>
      <dgm:spPr/>
      <dgm:t>
        <a:bodyPr/>
        <a:lstStyle/>
        <a:p>
          <a:endParaRPr lang="it-IT"/>
        </a:p>
      </dgm:t>
    </dgm:pt>
    <dgm:pt modelId="{5CF811E6-D557-E946-9BCB-75FD265A787A}" type="sibTrans" cxnId="{F90CF073-EAA5-6A4B-B899-BD6344D1A96F}">
      <dgm:prSet/>
      <dgm:spPr/>
      <dgm:t>
        <a:bodyPr/>
        <a:lstStyle/>
        <a:p>
          <a:endParaRPr lang="it-IT"/>
        </a:p>
      </dgm:t>
    </dgm:pt>
    <dgm:pt modelId="{20F4B065-BD34-8E4E-9371-EF7964D6F1AD}">
      <dgm:prSet phldrT="[Testo]" custT="1"/>
      <dgm:spPr/>
      <dgm:t>
        <a:bodyPr/>
        <a:lstStyle/>
        <a:p>
          <a:r>
            <a:rPr lang="it-IT" sz="1800" dirty="0"/>
            <a:t>DRESS</a:t>
          </a:r>
        </a:p>
      </dgm:t>
    </dgm:pt>
    <dgm:pt modelId="{9C9FEA05-AF4B-8C47-AF0F-7525037D21CB}" type="parTrans" cxnId="{3FA4AF11-F02D-E34E-B761-552245BAE093}">
      <dgm:prSet/>
      <dgm:spPr/>
      <dgm:t>
        <a:bodyPr/>
        <a:lstStyle/>
        <a:p>
          <a:endParaRPr lang="it-IT"/>
        </a:p>
      </dgm:t>
    </dgm:pt>
    <dgm:pt modelId="{B5609B5F-3E94-E840-8274-6240591A9C6A}" type="sibTrans" cxnId="{3FA4AF11-F02D-E34E-B761-552245BAE093}">
      <dgm:prSet/>
      <dgm:spPr/>
      <dgm:t>
        <a:bodyPr/>
        <a:lstStyle/>
        <a:p>
          <a:endParaRPr lang="it-IT"/>
        </a:p>
      </dgm:t>
    </dgm:pt>
    <dgm:pt modelId="{5E76ADBA-D42F-D542-9618-147EDC6739E2}">
      <dgm:prSet phldrT="[Testo]" custT="1"/>
      <dgm:spPr/>
      <dgm:t>
        <a:bodyPr/>
        <a:lstStyle/>
        <a:p>
          <a:r>
            <a:rPr lang="it-IT" sz="2000" dirty="0" err="1"/>
            <a:t>Official</a:t>
          </a:r>
          <a:r>
            <a:rPr lang="it-IT" sz="2000" dirty="0"/>
            <a:t> National Team </a:t>
          </a:r>
          <a:r>
            <a:rPr lang="it-IT" sz="2000" dirty="0" err="1"/>
            <a:t>Tracksuit</a:t>
          </a:r>
          <a:endParaRPr lang="it-IT" sz="2000" dirty="0"/>
        </a:p>
      </dgm:t>
    </dgm:pt>
    <dgm:pt modelId="{B456DF3C-B6BC-2A4D-8532-B1117EC785B3}" type="parTrans" cxnId="{DC1F52C8-9AE4-5544-B358-9B7AFB846CC0}">
      <dgm:prSet/>
      <dgm:spPr/>
      <dgm:t>
        <a:bodyPr/>
        <a:lstStyle/>
        <a:p>
          <a:endParaRPr lang="it-IT"/>
        </a:p>
      </dgm:t>
    </dgm:pt>
    <dgm:pt modelId="{771E23FA-068D-DC45-BB69-0C64B08504CF}" type="sibTrans" cxnId="{DC1F52C8-9AE4-5544-B358-9B7AFB846CC0}">
      <dgm:prSet/>
      <dgm:spPr/>
      <dgm:t>
        <a:bodyPr/>
        <a:lstStyle/>
        <a:p>
          <a:endParaRPr lang="it-IT"/>
        </a:p>
      </dgm:t>
    </dgm:pt>
    <dgm:pt modelId="{8855318D-DE91-3E45-BE19-DD00D90A028A}">
      <dgm:prSet phldrT="[Testo]" custT="1"/>
      <dgm:spPr/>
      <dgm:t>
        <a:bodyPr/>
        <a:lstStyle/>
        <a:p>
          <a:r>
            <a:rPr lang="it-IT" sz="1800" dirty="0"/>
            <a:t>WHAT I CAN BRING WITH ME</a:t>
          </a:r>
        </a:p>
      </dgm:t>
    </dgm:pt>
    <dgm:pt modelId="{C9317914-5006-D044-94F3-85861DB80404}" type="parTrans" cxnId="{E39AE2D6-ECB6-AF40-A704-80BE139C4574}">
      <dgm:prSet/>
      <dgm:spPr/>
      <dgm:t>
        <a:bodyPr/>
        <a:lstStyle/>
        <a:p>
          <a:endParaRPr lang="it-IT"/>
        </a:p>
      </dgm:t>
    </dgm:pt>
    <dgm:pt modelId="{B22EEDD3-DD5F-384D-9ED4-66CE10D1F1F7}" type="sibTrans" cxnId="{E39AE2D6-ECB6-AF40-A704-80BE139C4574}">
      <dgm:prSet/>
      <dgm:spPr/>
      <dgm:t>
        <a:bodyPr/>
        <a:lstStyle/>
        <a:p>
          <a:endParaRPr lang="it-IT"/>
        </a:p>
      </dgm:t>
    </dgm:pt>
    <dgm:pt modelId="{74C8A878-2A42-E642-99B2-3FD725B39A1B}">
      <dgm:prSet phldrT="[Testo]" custT="1"/>
      <dgm:spPr/>
      <dgm:t>
        <a:bodyPr/>
        <a:lstStyle/>
        <a:p>
          <a:r>
            <a:rPr lang="it-IT" sz="1800" dirty="0"/>
            <a:t>SMALL FLAG OF THE COUNTRY</a:t>
          </a:r>
        </a:p>
      </dgm:t>
    </dgm:pt>
    <dgm:pt modelId="{F67931B7-7702-7748-9653-EF61ADB2B1DC}" type="parTrans" cxnId="{A92FF040-16B7-6D48-9081-0D7070C89C6A}">
      <dgm:prSet/>
      <dgm:spPr/>
      <dgm:t>
        <a:bodyPr/>
        <a:lstStyle/>
        <a:p>
          <a:endParaRPr lang="it-IT"/>
        </a:p>
      </dgm:t>
    </dgm:pt>
    <dgm:pt modelId="{FFBDEB54-0B12-CF4D-BD3A-A45516C20A5F}" type="sibTrans" cxnId="{A92FF040-16B7-6D48-9081-0D7070C89C6A}">
      <dgm:prSet/>
      <dgm:spPr/>
      <dgm:t>
        <a:bodyPr/>
        <a:lstStyle/>
        <a:p>
          <a:endParaRPr lang="it-IT"/>
        </a:p>
      </dgm:t>
    </dgm:pt>
    <dgm:pt modelId="{C81E060A-FCF2-854C-9B60-B6F491EC4187}">
      <dgm:prSet phldrT="[Testo]" custT="1"/>
      <dgm:spPr/>
      <dgm:t>
        <a:bodyPr/>
        <a:lstStyle/>
        <a:p>
          <a:r>
            <a:rPr lang="it-IT" sz="1800" dirty="0"/>
            <a:t>MOBILE PHONE</a:t>
          </a:r>
        </a:p>
      </dgm:t>
    </dgm:pt>
    <dgm:pt modelId="{83799FEB-6617-E749-A693-A5B0D7B82947}" type="parTrans" cxnId="{F8B0039B-6FB2-B14E-8A14-A6321AC6E617}">
      <dgm:prSet/>
      <dgm:spPr/>
      <dgm:t>
        <a:bodyPr/>
        <a:lstStyle/>
        <a:p>
          <a:endParaRPr lang="it-IT"/>
        </a:p>
      </dgm:t>
    </dgm:pt>
    <dgm:pt modelId="{B6D8F8AE-94A9-4A43-93F7-F817A032A9B1}" type="sibTrans" cxnId="{F8B0039B-6FB2-B14E-8A14-A6321AC6E617}">
      <dgm:prSet/>
      <dgm:spPr/>
      <dgm:t>
        <a:bodyPr/>
        <a:lstStyle/>
        <a:p>
          <a:endParaRPr lang="it-IT"/>
        </a:p>
      </dgm:t>
    </dgm:pt>
    <dgm:pt modelId="{7BD500AB-5F74-9A4A-97D6-91E35CBAE6AD}" type="pres">
      <dgm:prSet presAssocID="{60454D68-E650-C944-A32D-31E73B8CF155}" presName="Name0" presStyleCnt="0">
        <dgm:presLayoutVars>
          <dgm:dir/>
          <dgm:animLvl val="lvl"/>
          <dgm:resizeHandles val="exact"/>
        </dgm:presLayoutVars>
      </dgm:prSet>
      <dgm:spPr/>
    </dgm:pt>
    <dgm:pt modelId="{1227C9DA-414C-6E49-80D1-3FF25119C1A0}" type="pres">
      <dgm:prSet presAssocID="{633EBB45-CDE8-934E-BB1B-031D4283DA43}" presName="composite" presStyleCnt="0"/>
      <dgm:spPr/>
    </dgm:pt>
    <dgm:pt modelId="{17D8D28A-A40F-7A42-9B42-F6E8D3777936}" type="pres">
      <dgm:prSet presAssocID="{633EBB45-CDE8-934E-BB1B-031D4283DA4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FA75880-EB80-4C47-902F-DDFCF3D32905}" type="pres">
      <dgm:prSet presAssocID="{633EBB45-CDE8-934E-BB1B-031D4283DA43}" presName="desTx" presStyleLbl="alignAccFollowNode1" presStyleIdx="0" presStyleCnt="3">
        <dgm:presLayoutVars>
          <dgm:bulletEnabled val="1"/>
        </dgm:presLayoutVars>
      </dgm:prSet>
      <dgm:spPr/>
    </dgm:pt>
    <dgm:pt modelId="{6D2E6347-AAA2-ED46-B90A-46F8724458E7}" type="pres">
      <dgm:prSet presAssocID="{E47F5930-9CC7-DB47-B824-468BBB5BE9B2}" presName="space" presStyleCnt="0"/>
      <dgm:spPr/>
    </dgm:pt>
    <dgm:pt modelId="{DF245BD2-E89A-7C46-8199-9562788F5F60}" type="pres">
      <dgm:prSet presAssocID="{20F4B065-BD34-8E4E-9371-EF7964D6F1AD}" presName="composite" presStyleCnt="0"/>
      <dgm:spPr/>
    </dgm:pt>
    <dgm:pt modelId="{AB35E35C-5558-2D43-B002-9DBD40523656}" type="pres">
      <dgm:prSet presAssocID="{20F4B065-BD34-8E4E-9371-EF7964D6F1A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5DFB482-B133-CE48-87EF-023958822CC4}" type="pres">
      <dgm:prSet presAssocID="{20F4B065-BD34-8E4E-9371-EF7964D6F1AD}" presName="desTx" presStyleLbl="alignAccFollowNode1" presStyleIdx="1" presStyleCnt="3">
        <dgm:presLayoutVars>
          <dgm:bulletEnabled val="1"/>
        </dgm:presLayoutVars>
      </dgm:prSet>
      <dgm:spPr/>
    </dgm:pt>
    <dgm:pt modelId="{8E3C998B-8FA8-584A-9BC2-DCD829F6B364}" type="pres">
      <dgm:prSet presAssocID="{B5609B5F-3E94-E840-8274-6240591A9C6A}" presName="space" presStyleCnt="0"/>
      <dgm:spPr/>
    </dgm:pt>
    <dgm:pt modelId="{BD0698A9-9BD4-AB41-9336-566BEEA1CAD0}" type="pres">
      <dgm:prSet presAssocID="{8855318D-DE91-3E45-BE19-DD00D90A028A}" presName="composite" presStyleCnt="0"/>
      <dgm:spPr/>
    </dgm:pt>
    <dgm:pt modelId="{05656473-A32F-494E-BA6E-79EC9D4E8BC5}" type="pres">
      <dgm:prSet presAssocID="{8855318D-DE91-3E45-BE19-DD00D90A028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32675E4-9C18-694A-919D-707319EB5748}" type="pres">
      <dgm:prSet presAssocID="{8855318D-DE91-3E45-BE19-DD00D90A028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FA4AF11-F02D-E34E-B761-552245BAE093}" srcId="{60454D68-E650-C944-A32D-31E73B8CF155}" destId="{20F4B065-BD34-8E4E-9371-EF7964D6F1AD}" srcOrd="1" destOrd="0" parTransId="{9C9FEA05-AF4B-8C47-AF0F-7525037D21CB}" sibTransId="{B5609B5F-3E94-E840-8274-6240591A9C6A}"/>
    <dgm:cxn modelId="{A92FF040-16B7-6D48-9081-0D7070C89C6A}" srcId="{8855318D-DE91-3E45-BE19-DD00D90A028A}" destId="{74C8A878-2A42-E642-99B2-3FD725B39A1B}" srcOrd="0" destOrd="0" parTransId="{F67931B7-7702-7748-9653-EF61ADB2B1DC}" sibTransId="{FFBDEB54-0B12-CF4D-BD3A-A45516C20A5F}"/>
    <dgm:cxn modelId="{02751047-A44B-6C49-BB86-B7512E3470EC}" srcId="{60454D68-E650-C944-A32D-31E73B8CF155}" destId="{633EBB45-CDE8-934E-BB1B-031D4283DA43}" srcOrd="0" destOrd="0" parTransId="{99989B64-DF9C-4D45-A16F-D576AF33B99A}" sibTransId="{E47F5930-9CC7-DB47-B824-468BBB5BE9B2}"/>
    <dgm:cxn modelId="{E538CB58-E1D2-0D4E-BA55-7D6AE93801D8}" type="presOf" srcId="{633EBB45-CDE8-934E-BB1B-031D4283DA43}" destId="{17D8D28A-A40F-7A42-9B42-F6E8D3777936}" srcOrd="0" destOrd="0" presId="urn:microsoft.com/office/officeart/2005/8/layout/hList1"/>
    <dgm:cxn modelId="{01E50860-C5EA-E942-8C04-67D98EFC6E06}" type="presOf" srcId="{60454D68-E650-C944-A32D-31E73B8CF155}" destId="{7BD500AB-5F74-9A4A-97D6-91E35CBAE6AD}" srcOrd="0" destOrd="0" presId="urn:microsoft.com/office/officeart/2005/8/layout/hList1"/>
    <dgm:cxn modelId="{F90CF073-EAA5-6A4B-B899-BD6344D1A96F}" srcId="{633EBB45-CDE8-934E-BB1B-031D4283DA43}" destId="{FCF8ADB1-AC39-FF4F-9A6C-31F92C84446E}" srcOrd="0" destOrd="0" parTransId="{DA7699B9-0FA8-EC4E-8FE6-E4DFA8922B7E}" sibTransId="{5CF811E6-D557-E946-9BCB-75FD265A787A}"/>
    <dgm:cxn modelId="{A8F6AB82-7BF6-0640-B0C1-6541E00BE59A}" type="presOf" srcId="{20F4B065-BD34-8E4E-9371-EF7964D6F1AD}" destId="{AB35E35C-5558-2D43-B002-9DBD40523656}" srcOrd="0" destOrd="0" presId="urn:microsoft.com/office/officeart/2005/8/layout/hList1"/>
    <dgm:cxn modelId="{8BE81983-F59F-3040-A0CE-A28031B5AD20}" type="presOf" srcId="{74C8A878-2A42-E642-99B2-3FD725B39A1B}" destId="{332675E4-9C18-694A-919D-707319EB5748}" srcOrd="0" destOrd="0" presId="urn:microsoft.com/office/officeart/2005/8/layout/hList1"/>
    <dgm:cxn modelId="{6A6EA984-0393-4B46-B637-32E13D6AB86B}" type="presOf" srcId="{FCF8ADB1-AC39-FF4F-9A6C-31F92C84446E}" destId="{7FA75880-EB80-4C47-902F-DDFCF3D32905}" srcOrd="0" destOrd="0" presId="urn:microsoft.com/office/officeart/2005/8/layout/hList1"/>
    <dgm:cxn modelId="{7BFCAD8D-01E4-7442-8CAC-E77CF5DF5626}" type="presOf" srcId="{8855318D-DE91-3E45-BE19-DD00D90A028A}" destId="{05656473-A32F-494E-BA6E-79EC9D4E8BC5}" srcOrd="0" destOrd="0" presId="urn:microsoft.com/office/officeart/2005/8/layout/hList1"/>
    <dgm:cxn modelId="{F8B0039B-6FB2-B14E-8A14-A6321AC6E617}" srcId="{8855318D-DE91-3E45-BE19-DD00D90A028A}" destId="{C81E060A-FCF2-854C-9B60-B6F491EC4187}" srcOrd="1" destOrd="0" parTransId="{83799FEB-6617-E749-A693-A5B0D7B82947}" sibTransId="{B6D8F8AE-94A9-4A43-93F7-F817A032A9B1}"/>
    <dgm:cxn modelId="{DC1F52C8-9AE4-5544-B358-9B7AFB846CC0}" srcId="{20F4B065-BD34-8E4E-9371-EF7964D6F1AD}" destId="{5E76ADBA-D42F-D542-9618-147EDC6739E2}" srcOrd="0" destOrd="0" parTransId="{B456DF3C-B6BC-2A4D-8532-B1117EC785B3}" sibTransId="{771E23FA-068D-DC45-BB69-0C64B08504CF}"/>
    <dgm:cxn modelId="{E39AE2D6-ECB6-AF40-A704-80BE139C4574}" srcId="{60454D68-E650-C944-A32D-31E73B8CF155}" destId="{8855318D-DE91-3E45-BE19-DD00D90A028A}" srcOrd="2" destOrd="0" parTransId="{C9317914-5006-D044-94F3-85861DB80404}" sibTransId="{B22EEDD3-DD5F-384D-9ED4-66CE10D1F1F7}"/>
    <dgm:cxn modelId="{EE83C9E5-A5B2-004E-AA66-E5A1986A4B5D}" type="presOf" srcId="{C81E060A-FCF2-854C-9B60-B6F491EC4187}" destId="{332675E4-9C18-694A-919D-707319EB5748}" srcOrd="0" destOrd="1" presId="urn:microsoft.com/office/officeart/2005/8/layout/hList1"/>
    <dgm:cxn modelId="{EC0683FB-2C26-DD4D-95E3-FB7899F51299}" type="presOf" srcId="{5E76ADBA-D42F-D542-9618-147EDC6739E2}" destId="{A5DFB482-B133-CE48-87EF-023958822CC4}" srcOrd="0" destOrd="0" presId="urn:microsoft.com/office/officeart/2005/8/layout/hList1"/>
    <dgm:cxn modelId="{76ECE618-1630-9C45-BC29-82F906109663}" type="presParOf" srcId="{7BD500AB-5F74-9A4A-97D6-91E35CBAE6AD}" destId="{1227C9DA-414C-6E49-80D1-3FF25119C1A0}" srcOrd="0" destOrd="0" presId="urn:microsoft.com/office/officeart/2005/8/layout/hList1"/>
    <dgm:cxn modelId="{1CDA6D41-85A6-0D43-8922-2E7D49F3387F}" type="presParOf" srcId="{1227C9DA-414C-6E49-80D1-3FF25119C1A0}" destId="{17D8D28A-A40F-7A42-9B42-F6E8D3777936}" srcOrd="0" destOrd="0" presId="urn:microsoft.com/office/officeart/2005/8/layout/hList1"/>
    <dgm:cxn modelId="{0148326F-E328-BD4D-AB79-680BD79A7897}" type="presParOf" srcId="{1227C9DA-414C-6E49-80D1-3FF25119C1A0}" destId="{7FA75880-EB80-4C47-902F-DDFCF3D32905}" srcOrd="1" destOrd="0" presId="urn:microsoft.com/office/officeart/2005/8/layout/hList1"/>
    <dgm:cxn modelId="{A0939C9D-B6EB-FA42-928D-4925DB7BFDEA}" type="presParOf" srcId="{7BD500AB-5F74-9A4A-97D6-91E35CBAE6AD}" destId="{6D2E6347-AAA2-ED46-B90A-46F8724458E7}" srcOrd="1" destOrd="0" presId="urn:microsoft.com/office/officeart/2005/8/layout/hList1"/>
    <dgm:cxn modelId="{389A3B75-7539-E946-8613-77555935640F}" type="presParOf" srcId="{7BD500AB-5F74-9A4A-97D6-91E35CBAE6AD}" destId="{DF245BD2-E89A-7C46-8199-9562788F5F60}" srcOrd="2" destOrd="0" presId="urn:microsoft.com/office/officeart/2005/8/layout/hList1"/>
    <dgm:cxn modelId="{A8002969-9E58-D84F-98D1-36D037263BBB}" type="presParOf" srcId="{DF245BD2-E89A-7C46-8199-9562788F5F60}" destId="{AB35E35C-5558-2D43-B002-9DBD40523656}" srcOrd="0" destOrd="0" presId="urn:microsoft.com/office/officeart/2005/8/layout/hList1"/>
    <dgm:cxn modelId="{A20A25D0-33F7-E543-87F3-6AE20B32C951}" type="presParOf" srcId="{DF245BD2-E89A-7C46-8199-9562788F5F60}" destId="{A5DFB482-B133-CE48-87EF-023958822CC4}" srcOrd="1" destOrd="0" presId="urn:microsoft.com/office/officeart/2005/8/layout/hList1"/>
    <dgm:cxn modelId="{1048FB1A-EA4D-6B43-97D6-794E943C32BC}" type="presParOf" srcId="{7BD500AB-5F74-9A4A-97D6-91E35CBAE6AD}" destId="{8E3C998B-8FA8-584A-9BC2-DCD829F6B364}" srcOrd="3" destOrd="0" presId="urn:microsoft.com/office/officeart/2005/8/layout/hList1"/>
    <dgm:cxn modelId="{35DD1017-1F91-6947-AD79-E2A188EA4E3A}" type="presParOf" srcId="{7BD500AB-5F74-9A4A-97D6-91E35CBAE6AD}" destId="{BD0698A9-9BD4-AB41-9336-566BEEA1CAD0}" srcOrd="4" destOrd="0" presId="urn:microsoft.com/office/officeart/2005/8/layout/hList1"/>
    <dgm:cxn modelId="{FC63F579-FBFC-CC48-B16E-0D1A3D96E451}" type="presParOf" srcId="{BD0698A9-9BD4-AB41-9336-566BEEA1CAD0}" destId="{05656473-A32F-494E-BA6E-79EC9D4E8BC5}" srcOrd="0" destOrd="0" presId="urn:microsoft.com/office/officeart/2005/8/layout/hList1"/>
    <dgm:cxn modelId="{06027397-1B5F-A349-AA8A-73C3BA236F5E}" type="presParOf" srcId="{BD0698A9-9BD4-AB41-9336-566BEEA1CAD0}" destId="{332675E4-9C18-694A-919D-707319EB574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4E6615-3367-5C47-B88E-29B26E042700}" type="doc">
      <dgm:prSet loTypeId="urn:microsoft.com/office/officeart/2005/8/layout/arrow3" loCatId="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it-IT"/>
        </a:p>
      </dgm:t>
    </dgm:pt>
    <dgm:pt modelId="{93534CBC-3631-8D49-8F51-A0D9043F9282}">
      <dgm:prSet phldrT="[Testo]" custT="1"/>
      <dgm:spPr/>
      <dgm:t>
        <a:bodyPr/>
        <a:lstStyle/>
        <a:p>
          <a:r>
            <a:rPr lang="it-IT" sz="1800" dirty="0"/>
            <a:t>SAME AS OPENING CEREMONY</a:t>
          </a:r>
        </a:p>
      </dgm:t>
    </dgm:pt>
    <dgm:pt modelId="{18F07DBC-AA79-CF4A-98CA-D5C4619F4EF0}" type="parTrans" cxnId="{B98725C4-04FC-4642-8AAA-E996C53F9B9D}">
      <dgm:prSet/>
      <dgm:spPr/>
      <dgm:t>
        <a:bodyPr/>
        <a:lstStyle/>
        <a:p>
          <a:endParaRPr lang="it-IT"/>
        </a:p>
      </dgm:t>
    </dgm:pt>
    <dgm:pt modelId="{9DC582E5-5E4B-9746-BD3C-1C12DEBCBC2C}" type="sibTrans" cxnId="{B98725C4-04FC-4642-8AAA-E996C53F9B9D}">
      <dgm:prSet/>
      <dgm:spPr/>
      <dgm:t>
        <a:bodyPr/>
        <a:lstStyle/>
        <a:p>
          <a:endParaRPr lang="it-IT"/>
        </a:p>
      </dgm:t>
    </dgm:pt>
    <dgm:pt modelId="{7FC2CFD5-295B-354C-8ECB-9BDA62EC24BB}">
      <dgm:prSet phldrT="[Testo]"/>
      <dgm:spPr/>
      <dgm:t>
        <a:bodyPr/>
        <a:lstStyle/>
        <a:p>
          <a:r>
            <a:rPr lang="it-IT" dirty="0" err="1"/>
            <a:t>It</a:t>
          </a:r>
          <a:r>
            <a:rPr lang="it-IT" dirty="0"/>
            <a:t> </a:t>
          </a:r>
          <a:r>
            <a:rPr lang="it-IT" dirty="0" err="1"/>
            <a:t>will</a:t>
          </a:r>
          <a:r>
            <a:rPr lang="it-IT" dirty="0"/>
            <a:t> take </a:t>
          </a:r>
          <a:r>
            <a:rPr lang="it-IT" dirty="0" err="1"/>
            <a:t>place</a:t>
          </a:r>
          <a:r>
            <a:rPr lang="it-IT" dirty="0"/>
            <a:t> on </a:t>
          </a:r>
          <a:r>
            <a:rPr lang="it-IT" dirty="0" err="1"/>
            <a:t>Sunday</a:t>
          </a:r>
          <a:r>
            <a:rPr lang="it-IT" dirty="0"/>
            <a:t>, </a:t>
          </a:r>
          <a:r>
            <a:rPr lang="it-IT" dirty="0" err="1"/>
            <a:t>following</a:t>
          </a:r>
          <a:r>
            <a:rPr lang="it-IT" dirty="0"/>
            <a:t> the awards </a:t>
          </a:r>
          <a:r>
            <a:rPr lang="it-IT" dirty="0" err="1"/>
            <a:t>ceremony</a:t>
          </a:r>
          <a:endParaRPr lang="it-IT" dirty="0"/>
        </a:p>
      </dgm:t>
    </dgm:pt>
    <dgm:pt modelId="{26D4FC80-2D93-194A-A416-62EC249E0563}" type="parTrans" cxnId="{A59236D8-54FA-DA4E-8407-61111D600C0D}">
      <dgm:prSet/>
      <dgm:spPr/>
      <dgm:t>
        <a:bodyPr/>
        <a:lstStyle/>
        <a:p>
          <a:endParaRPr lang="it-IT"/>
        </a:p>
      </dgm:t>
    </dgm:pt>
    <dgm:pt modelId="{710985F4-CCD4-CD40-8555-BFA67111DFE2}" type="sibTrans" cxnId="{A59236D8-54FA-DA4E-8407-61111D600C0D}">
      <dgm:prSet/>
      <dgm:spPr/>
      <dgm:t>
        <a:bodyPr/>
        <a:lstStyle/>
        <a:p>
          <a:endParaRPr lang="it-IT"/>
        </a:p>
      </dgm:t>
    </dgm:pt>
    <dgm:pt modelId="{0EC3AF3F-5183-9F48-9518-32E376A807CF}" type="pres">
      <dgm:prSet presAssocID="{154E6615-3367-5C47-B88E-29B26E042700}" presName="compositeShape" presStyleCnt="0">
        <dgm:presLayoutVars>
          <dgm:chMax val="2"/>
          <dgm:dir/>
          <dgm:resizeHandles val="exact"/>
        </dgm:presLayoutVars>
      </dgm:prSet>
      <dgm:spPr/>
    </dgm:pt>
    <dgm:pt modelId="{706C8A11-EDB0-1C49-AA3B-890B7AB9FEAD}" type="pres">
      <dgm:prSet presAssocID="{154E6615-3367-5C47-B88E-29B26E042700}" presName="divider" presStyleLbl="fgShp" presStyleIdx="0" presStyleCnt="1"/>
      <dgm:spPr/>
    </dgm:pt>
    <dgm:pt modelId="{364920C4-F41C-AD40-B42C-FDB233FB8582}" type="pres">
      <dgm:prSet presAssocID="{93534CBC-3631-8D49-8F51-A0D9043F9282}" presName="downArrow" presStyleLbl="node1" presStyleIdx="0" presStyleCnt="2"/>
      <dgm:spPr/>
    </dgm:pt>
    <dgm:pt modelId="{F803BCDA-3FA9-AC4D-81AB-44DD008DE517}" type="pres">
      <dgm:prSet presAssocID="{93534CBC-3631-8D49-8F51-A0D9043F9282}" presName="downArrowText" presStyleLbl="revTx" presStyleIdx="0" presStyleCnt="2">
        <dgm:presLayoutVars>
          <dgm:bulletEnabled val="1"/>
        </dgm:presLayoutVars>
      </dgm:prSet>
      <dgm:spPr/>
    </dgm:pt>
    <dgm:pt modelId="{D333848B-CFFF-0D4A-A08D-4DB277D1B38E}" type="pres">
      <dgm:prSet presAssocID="{7FC2CFD5-295B-354C-8ECB-9BDA62EC24BB}" presName="upArrow" presStyleLbl="node1" presStyleIdx="1" presStyleCnt="2"/>
      <dgm:spPr/>
    </dgm:pt>
    <dgm:pt modelId="{2BABC4E2-2A90-C84B-A92F-ED080A309299}" type="pres">
      <dgm:prSet presAssocID="{7FC2CFD5-295B-354C-8ECB-9BDA62EC24BB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D0948812-931E-4B4A-B2BC-813FA9A8C615}" type="presOf" srcId="{93534CBC-3631-8D49-8F51-A0D9043F9282}" destId="{F803BCDA-3FA9-AC4D-81AB-44DD008DE517}" srcOrd="0" destOrd="0" presId="urn:microsoft.com/office/officeart/2005/8/layout/arrow3"/>
    <dgm:cxn modelId="{679A4718-28D5-1645-9CAF-753DAC6B1173}" type="presOf" srcId="{154E6615-3367-5C47-B88E-29B26E042700}" destId="{0EC3AF3F-5183-9F48-9518-32E376A807CF}" srcOrd="0" destOrd="0" presId="urn:microsoft.com/office/officeart/2005/8/layout/arrow3"/>
    <dgm:cxn modelId="{B9A910B5-12D7-594F-BA8F-DDE6AA9A81D9}" type="presOf" srcId="{7FC2CFD5-295B-354C-8ECB-9BDA62EC24BB}" destId="{2BABC4E2-2A90-C84B-A92F-ED080A309299}" srcOrd="0" destOrd="0" presId="urn:microsoft.com/office/officeart/2005/8/layout/arrow3"/>
    <dgm:cxn modelId="{B98725C4-04FC-4642-8AAA-E996C53F9B9D}" srcId="{154E6615-3367-5C47-B88E-29B26E042700}" destId="{93534CBC-3631-8D49-8F51-A0D9043F9282}" srcOrd="0" destOrd="0" parTransId="{18F07DBC-AA79-CF4A-98CA-D5C4619F4EF0}" sibTransId="{9DC582E5-5E4B-9746-BD3C-1C12DEBCBC2C}"/>
    <dgm:cxn modelId="{A59236D8-54FA-DA4E-8407-61111D600C0D}" srcId="{154E6615-3367-5C47-B88E-29B26E042700}" destId="{7FC2CFD5-295B-354C-8ECB-9BDA62EC24BB}" srcOrd="1" destOrd="0" parTransId="{26D4FC80-2D93-194A-A416-62EC249E0563}" sibTransId="{710985F4-CCD4-CD40-8555-BFA67111DFE2}"/>
    <dgm:cxn modelId="{0258394B-7AC2-7D41-BEA2-C06A172DD78E}" type="presParOf" srcId="{0EC3AF3F-5183-9F48-9518-32E376A807CF}" destId="{706C8A11-EDB0-1C49-AA3B-890B7AB9FEAD}" srcOrd="0" destOrd="0" presId="urn:microsoft.com/office/officeart/2005/8/layout/arrow3"/>
    <dgm:cxn modelId="{E0A88E2B-1B82-0E4E-BE37-1FA4FFC88080}" type="presParOf" srcId="{0EC3AF3F-5183-9F48-9518-32E376A807CF}" destId="{364920C4-F41C-AD40-B42C-FDB233FB8582}" srcOrd="1" destOrd="0" presId="urn:microsoft.com/office/officeart/2005/8/layout/arrow3"/>
    <dgm:cxn modelId="{A9607986-F4C3-174A-8A56-61493DC4C683}" type="presParOf" srcId="{0EC3AF3F-5183-9F48-9518-32E376A807CF}" destId="{F803BCDA-3FA9-AC4D-81AB-44DD008DE517}" srcOrd="2" destOrd="0" presId="urn:microsoft.com/office/officeart/2005/8/layout/arrow3"/>
    <dgm:cxn modelId="{F63C22DC-927B-D24C-906D-3968713617AC}" type="presParOf" srcId="{0EC3AF3F-5183-9F48-9518-32E376A807CF}" destId="{D333848B-CFFF-0D4A-A08D-4DB277D1B38E}" srcOrd="3" destOrd="0" presId="urn:microsoft.com/office/officeart/2005/8/layout/arrow3"/>
    <dgm:cxn modelId="{7A097709-E8FB-1E41-9356-BDC6D199CBCB}" type="presParOf" srcId="{0EC3AF3F-5183-9F48-9518-32E376A807CF}" destId="{2BABC4E2-2A90-C84B-A92F-ED080A309299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FD1991E-3070-5C4B-85DA-7CEB6573F96D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28DC197-5110-444A-99D6-DB9121E4DC29}">
      <dgm:prSet phldrT="[Testo]"/>
      <dgm:spPr/>
      <dgm:t>
        <a:bodyPr/>
        <a:lstStyle/>
        <a:p>
          <a:r>
            <a:rPr lang="it-IT" dirty="0"/>
            <a:t>ATHLETES &amp; COACHES</a:t>
          </a:r>
        </a:p>
      </dgm:t>
    </dgm:pt>
    <dgm:pt modelId="{91EB32B5-AC65-CF4F-8AD7-CD5DA332E7C0}" type="parTrans" cxnId="{EDB31D8D-9DF6-DD4D-8AFD-0AFF65939891}">
      <dgm:prSet/>
      <dgm:spPr/>
      <dgm:t>
        <a:bodyPr/>
        <a:lstStyle/>
        <a:p>
          <a:endParaRPr lang="it-IT"/>
        </a:p>
      </dgm:t>
    </dgm:pt>
    <dgm:pt modelId="{417347C4-5A9C-1043-8079-F9C8A443397F}" type="sibTrans" cxnId="{EDB31D8D-9DF6-DD4D-8AFD-0AFF65939891}">
      <dgm:prSet/>
      <dgm:spPr/>
      <dgm:t>
        <a:bodyPr/>
        <a:lstStyle/>
        <a:p>
          <a:endParaRPr lang="it-IT"/>
        </a:p>
      </dgm:t>
    </dgm:pt>
    <dgm:pt modelId="{EF324DC9-F6F9-0243-B920-50AD32E21A70}">
      <dgm:prSet phldrT="[Testo]"/>
      <dgm:spPr/>
      <dgm:t>
        <a:bodyPr/>
        <a:lstStyle/>
        <a:p>
          <a:r>
            <a:rPr lang="it-IT" dirty="0" err="1"/>
            <a:t>Bringing</a:t>
          </a:r>
          <a:r>
            <a:rPr lang="it-IT" dirty="0"/>
            <a:t> </a:t>
          </a:r>
          <a:r>
            <a:rPr lang="it-IT" dirty="0" err="1"/>
            <a:t>your</a:t>
          </a:r>
          <a:r>
            <a:rPr lang="it-IT" dirty="0"/>
            <a:t> </a:t>
          </a:r>
          <a:r>
            <a:rPr lang="it-IT" dirty="0" err="1"/>
            <a:t>Food</a:t>
          </a:r>
          <a:r>
            <a:rPr lang="it-IT" dirty="0"/>
            <a:t> &amp; Drink </a:t>
          </a:r>
          <a:r>
            <a:rPr lang="it-IT" dirty="0" err="1"/>
            <a:t>is</a:t>
          </a:r>
          <a:r>
            <a:rPr lang="it-IT" dirty="0"/>
            <a:t> </a:t>
          </a:r>
          <a:r>
            <a:rPr lang="it-IT" dirty="0" err="1"/>
            <a:t>not</a:t>
          </a:r>
          <a:r>
            <a:rPr lang="it-IT" dirty="0"/>
            <a:t> </a:t>
          </a:r>
          <a:r>
            <a:rPr lang="it-IT" dirty="0" err="1"/>
            <a:t>allowed</a:t>
          </a:r>
          <a:r>
            <a:rPr lang="it-IT" dirty="0"/>
            <a:t>         (</a:t>
          </a:r>
          <a:r>
            <a:rPr lang="it-IT" dirty="0" err="1"/>
            <a:t>Except</a:t>
          </a:r>
          <a:r>
            <a:rPr lang="it-IT" dirty="0"/>
            <a:t> water </a:t>
          </a:r>
          <a:r>
            <a:rPr lang="it-IT" dirty="0" err="1"/>
            <a:t>bottles</a:t>
          </a:r>
          <a:r>
            <a:rPr lang="it-IT" dirty="0"/>
            <a:t> and </a:t>
          </a:r>
          <a:r>
            <a:rPr lang="it-IT" dirty="0" err="1"/>
            <a:t>bars</a:t>
          </a:r>
          <a:r>
            <a:rPr lang="it-IT" dirty="0"/>
            <a:t>)</a:t>
          </a:r>
        </a:p>
      </dgm:t>
    </dgm:pt>
    <dgm:pt modelId="{E80F4E02-C4F9-EA41-AE93-E4C7B5694EF4}" type="parTrans" cxnId="{F45E5646-B4FE-7F44-A59C-A5846DF6C42C}">
      <dgm:prSet/>
      <dgm:spPr/>
      <dgm:t>
        <a:bodyPr/>
        <a:lstStyle/>
        <a:p>
          <a:endParaRPr lang="it-IT"/>
        </a:p>
      </dgm:t>
    </dgm:pt>
    <dgm:pt modelId="{F2A7311E-9C17-104A-B7A7-12363A181F0D}" type="sibTrans" cxnId="{F45E5646-B4FE-7F44-A59C-A5846DF6C42C}">
      <dgm:prSet/>
      <dgm:spPr/>
      <dgm:t>
        <a:bodyPr/>
        <a:lstStyle/>
        <a:p>
          <a:endParaRPr lang="it-IT"/>
        </a:p>
      </dgm:t>
    </dgm:pt>
    <dgm:pt modelId="{FE4D4131-DAC2-2548-A2A5-4218DEE9AE60}">
      <dgm:prSet phldrT="[Testo]"/>
      <dgm:spPr/>
      <dgm:t>
        <a:bodyPr/>
        <a:lstStyle/>
        <a:p>
          <a:r>
            <a:rPr lang="it-IT" dirty="0"/>
            <a:t>SPECTATORS</a:t>
          </a:r>
        </a:p>
      </dgm:t>
    </dgm:pt>
    <dgm:pt modelId="{0381AC53-C57C-9942-AA5B-4D4A2E103F62}" type="parTrans" cxnId="{7F100473-72E2-7C45-9468-120B9EFF3755}">
      <dgm:prSet/>
      <dgm:spPr/>
      <dgm:t>
        <a:bodyPr/>
        <a:lstStyle/>
        <a:p>
          <a:endParaRPr lang="it-IT"/>
        </a:p>
      </dgm:t>
    </dgm:pt>
    <dgm:pt modelId="{99E9777B-EA5C-5E4D-866C-FB94E4972653}" type="sibTrans" cxnId="{7F100473-72E2-7C45-9468-120B9EFF3755}">
      <dgm:prSet/>
      <dgm:spPr/>
      <dgm:t>
        <a:bodyPr/>
        <a:lstStyle/>
        <a:p>
          <a:endParaRPr lang="it-IT"/>
        </a:p>
      </dgm:t>
    </dgm:pt>
    <dgm:pt modelId="{A04EB281-F4A7-1B45-8383-5975F1971AE9}">
      <dgm:prSet phldrT="[Testo]"/>
      <dgm:spPr/>
      <dgm:t>
        <a:bodyPr/>
        <a:lstStyle/>
        <a:p>
          <a:r>
            <a:rPr lang="it-IT" dirty="0" err="1"/>
            <a:t>Bringing</a:t>
          </a:r>
          <a:r>
            <a:rPr lang="it-IT" dirty="0"/>
            <a:t> </a:t>
          </a:r>
          <a:r>
            <a:rPr lang="it-IT" dirty="0" err="1"/>
            <a:t>your</a:t>
          </a:r>
          <a:r>
            <a:rPr lang="it-IT" dirty="0"/>
            <a:t> </a:t>
          </a:r>
          <a:r>
            <a:rPr lang="it-IT" dirty="0" err="1"/>
            <a:t>own</a:t>
          </a:r>
          <a:r>
            <a:rPr lang="it-IT" dirty="0"/>
            <a:t> </a:t>
          </a:r>
          <a:r>
            <a:rPr lang="it-IT" dirty="0" err="1"/>
            <a:t>food</a:t>
          </a:r>
          <a:r>
            <a:rPr lang="it-IT" dirty="0"/>
            <a:t> </a:t>
          </a:r>
          <a:r>
            <a:rPr lang="it-IT" dirty="0" err="1"/>
            <a:t>is</a:t>
          </a:r>
          <a:r>
            <a:rPr lang="it-IT" dirty="0"/>
            <a:t> </a:t>
          </a:r>
          <a:r>
            <a:rPr lang="it-IT" dirty="0" err="1"/>
            <a:t>not</a:t>
          </a:r>
          <a:r>
            <a:rPr lang="it-IT" dirty="0"/>
            <a:t> </a:t>
          </a:r>
          <a:r>
            <a:rPr lang="it-IT" dirty="0" err="1"/>
            <a:t>allowed</a:t>
          </a:r>
          <a:endParaRPr lang="it-IT" dirty="0"/>
        </a:p>
      </dgm:t>
    </dgm:pt>
    <dgm:pt modelId="{C5FE907D-A332-9C4B-9BFE-ADC81CC6A396}" type="parTrans" cxnId="{B1407C84-1243-594D-B5A2-C9563D46CBAD}">
      <dgm:prSet/>
      <dgm:spPr/>
      <dgm:t>
        <a:bodyPr/>
        <a:lstStyle/>
        <a:p>
          <a:endParaRPr lang="it-IT"/>
        </a:p>
      </dgm:t>
    </dgm:pt>
    <dgm:pt modelId="{95D3B7E9-F4D6-A04E-B33B-782ADFE05391}" type="sibTrans" cxnId="{B1407C84-1243-594D-B5A2-C9563D46CBAD}">
      <dgm:prSet/>
      <dgm:spPr/>
      <dgm:t>
        <a:bodyPr/>
        <a:lstStyle/>
        <a:p>
          <a:endParaRPr lang="it-IT"/>
        </a:p>
      </dgm:t>
    </dgm:pt>
    <dgm:pt modelId="{1F8F456D-6F3A-DD48-B336-D9E8FD1E6BC2}">
      <dgm:prSet phldrT="[Testo]"/>
      <dgm:spPr/>
      <dgm:t>
        <a:bodyPr/>
        <a:lstStyle/>
        <a:p>
          <a:r>
            <a:rPr lang="it-IT" dirty="0" err="1"/>
            <a:t>There</a:t>
          </a:r>
          <a:r>
            <a:rPr lang="it-IT" dirty="0"/>
            <a:t> </a:t>
          </a:r>
          <a:r>
            <a:rPr lang="it-IT" dirty="0" err="1"/>
            <a:t>is</a:t>
          </a:r>
          <a:r>
            <a:rPr lang="it-IT" dirty="0"/>
            <a:t> a BAR inside the Arena</a:t>
          </a:r>
        </a:p>
      </dgm:t>
    </dgm:pt>
    <dgm:pt modelId="{3227A180-FC2C-8943-9948-867A87775894}" type="parTrans" cxnId="{CB480576-B82C-EA41-A0DC-D2BADAFB1F5F}">
      <dgm:prSet/>
      <dgm:spPr/>
      <dgm:t>
        <a:bodyPr/>
        <a:lstStyle/>
        <a:p>
          <a:endParaRPr lang="it-IT"/>
        </a:p>
      </dgm:t>
    </dgm:pt>
    <dgm:pt modelId="{5001AE69-F5E4-9E4F-9A4E-C21733B09E58}" type="sibTrans" cxnId="{CB480576-B82C-EA41-A0DC-D2BADAFB1F5F}">
      <dgm:prSet/>
      <dgm:spPr/>
      <dgm:t>
        <a:bodyPr/>
        <a:lstStyle/>
        <a:p>
          <a:endParaRPr lang="it-IT"/>
        </a:p>
      </dgm:t>
    </dgm:pt>
    <dgm:pt modelId="{150353BD-9CCD-F544-9543-D804A70A6792}">
      <dgm:prSet phldrT="[Testo]"/>
      <dgm:spPr/>
      <dgm:t>
        <a:bodyPr/>
        <a:lstStyle/>
        <a:p>
          <a:r>
            <a:rPr lang="it-IT" dirty="0" err="1"/>
            <a:t>We</a:t>
          </a:r>
          <a:r>
            <a:rPr lang="it-IT" dirty="0"/>
            <a:t> are </a:t>
          </a:r>
          <a:r>
            <a:rPr lang="it-IT" dirty="0" err="1"/>
            <a:t>sending</a:t>
          </a:r>
          <a:r>
            <a:rPr lang="it-IT" dirty="0"/>
            <a:t> info </a:t>
          </a:r>
          <a:r>
            <a:rPr lang="it-IT" dirty="0" err="1"/>
            <a:t>about</a:t>
          </a:r>
          <a:r>
            <a:rPr lang="it-IT" dirty="0"/>
            <a:t> </a:t>
          </a:r>
          <a:r>
            <a:rPr lang="it-IT" dirty="0" err="1"/>
            <a:t>Restaurants</a:t>
          </a:r>
          <a:r>
            <a:rPr lang="it-IT" dirty="0"/>
            <a:t> </a:t>
          </a:r>
          <a:r>
            <a:rPr lang="it-IT" dirty="0" err="1"/>
            <a:t>around</a:t>
          </a:r>
          <a:r>
            <a:rPr lang="it-IT" dirty="0"/>
            <a:t> the Arena in </a:t>
          </a:r>
          <a:r>
            <a:rPr lang="it-IT" dirty="0" err="1"/>
            <a:t>few</a:t>
          </a:r>
          <a:r>
            <a:rPr lang="it-IT" dirty="0"/>
            <a:t> </a:t>
          </a:r>
          <a:r>
            <a:rPr lang="it-IT" dirty="0" err="1"/>
            <a:t>days</a:t>
          </a:r>
          <a:r>
            <a:rPr lang="it-IT" dirty="0"/>
            <a:t> </a:t>
          </a:r>
        </a:p>
      </dgm:t>
    </dgm:pt>
    <dgm:pt modelId="{2306D7AB-DFA1-044B-9488-6DD4B1FE824D}" type="parTrans" cxnId="{B377BD07-D1E1-D64B-9EF9-BBCFE122CABC}">
      <dgm:prSet/>
      <dgm:spPr/>
      <dgm:t>
        <a:bodyPr/>
        <a:lstStyle/>
        <a:p>
          <a:endParaRPr lang="it-IT"/>
        </a:p>
      </dgm:t>
    </dgm:pt>
    <dgm:pt modelId="{88C08A2F-EDA6-B749-9255-ACF5E7A18062}" type="sibTrans" cxnId="{B377BD07-D1E1-D64B-9EF9-BBCFE122CABC}">
      <dgm:prSet/>
      <dgm:spPr/>
      <dgm:t>
        <a:bodyPr/>
        <a:lstStyle/>
        <a:p>
          <a:endParaRPr lang="it-IT"/>
        </a:p>
      </dgm:t>
    </dgm:pt>
    <dgm:pt modelId="{A993AE88-6B37-5E47-AA17-C185F5C41C18}">
      <dgm:prSet phldrT="[Testo]"/>
      <dgm:spPr/>
      <dgm:t>
        <a:bodyPr/>
        <a:lstStyle/>
        <a:p>
          <a:r>
            <a:rPr lang="it-IT" dirty="0" err="1"/>
            <a:t>Pre</a:t>
          </a:r>
          <a:r>
            <a:rPr lang="it-IT" dirty="0"/>
            <a:t> </a:t>
          </a:r>
          <a:r>
            <a:rPr lang="it-IT" dirty="0" err="1"/>
            <a:t>ordered</a:t>
          </a:r>
          <a:r>
            <a:rPr lang="it-IT" dirty="0"/>
            <a:t> lunch </a:t>
          </a:r>
          <a:r>
            <a:rPr lang="it-IT" dirty="0" err="1"/>
            <a:t>will</a:t>
          </a:r>
          <a:r>
            <a:rPr lang="it-IT" dirty="0"/>
            <a:t> be </a:t>
          </a:r>
          <a:r>
            <a:rPr lang="it-IT" dirty="0" err="1"/>
            <a:t>available</a:t>
          </a:r>
          <a:r>
            <a:rPr lang="it-IT" dirty="0"/>
            <a:t> in the </a:t>
          </a:r>
          <a:r>
            <a:rPr lang="it-IT" dirty="0" err="1"/>
            <a:t>designated</a:t>
          </a:r>
          <a:r>
            <a:rPr lang="it-IT" dirty="0"/>
            <a:t> </a:t>
          </a:r>
          <a:r>
            <a:rPr lang="it-IT" dirty="0" err="1"/>
            <a:t>restaurant</a:t>
          </a:r>
          <a:r>
            <a:rPr lang="it-IT" dirty="0"/>
            <a:t> area</a:t>
          </a:r>
        </a:p>
      </dgm:t>
    </dgm:pt>
    <dgm:pt modelId="{9BD93EAC-A0C3-9B4A-92C0-5E7307993883}" type="parTrans" cxnId="{A1D4BAC6-0066-3D4B-8B92-371A94BBEAA5}">
      <dgm:prSet/>
      <dgm:spPr/>
      <dgm:t>
        <a:bodyPr/>
        <a:lstStyle/>
        <a:p>
          <a:endParaRPr lang="it-IT"/>
        </a:p>
      </dgm:t>
    </dgm:pt>
    <dgm:pt modelId="{6662E11B-3A0F-5C43-9AA3-B27371669958}" type="sibTrans" cxnId="{A1D4BAC6-0066-3D4B-8B92-371A94BBEAA5}">
      <dgm:prSet/>
      <dgm:spPr/>
      <dgm:t>
        <a:bodyPr/>
        <a:lstStyle/>
        <a:p>
          <a:endParaRPr lang="it-IT"/>
        </a:p>
      </dgm:t>
    </dgm:pt>
    <dgm:pt modelId="{DCC6B92B-1FF0-D54F-A320-071116486338}">
      <dgm:prSet phldrT="[Testo]"/>
      <dgm:spPr/>
      <dgm:t>
        <a:bodyPr/>
        <a:lstStyle/>
        <a:p>
          <a:r>
            <a:rPr lang="it-IT" dirty="0"/>
            <a:t>A </a:t>
          </a:r>
          <a:r>
            <a:rPr lang="it-IT" dirty="0" err="1"/>
            <a:t>medical</a:t>
          </a:r>
          <a:r>
            <a:rPr lang="it-IT" dirty="0"/>
            <a:t> note </a:t>
          </a:r>
          <a:r>
            <a:rPr lang="it-IT" dirty="0" err="1"/>
            <a:t>is</a:t>
          </a:r>
          <a:r>
            <a:rPr lang="it-IT" dirty="0"/>
            <a:t> </a:t>
          </a:r>
          <a:r>
            <a:rPr lang="it-IT" dirty="0" err="1"/>
            <a:t>required</a:t>
          </a:r>
          <a:r>
            <a:rPr lang="it-IT" dirty="0"/>
            <a:t> for </a:t>
          </a:r>
          <a:r>
            <a:rPr lang="it-IT" dirty="0" err="1"/>
            <a:t>exceptions</a:t>
          </a:r>
          <a:r>
            <a:rPr lang="it-IT" dirty="0"/>
            <a:t>.</a:t>
          </a:r>
        </a:p>
      </dgm:t>
    </dgm:pt>
    <dgm:pt modelId="{EC80834E-FDEB-1D4A-849E-1BA9E624778D}" type="parTrans" cxnId="{D774A319-924E-A740-B2E4-0A7D521FA718}">
      <dgm:prSet/>
      <dgm:spPr/>
      <dgm:t>
        <a:bodyPr/>
        <a:lstStyle/>
        <a:p>
          <a:endParaRPr lang="it-IT"/>
        </a:p>
      </dgm:t>
    </dgm:pt>
    <dgm:pt modelId="{C0606AB1-5745-FD4E-84CA-946623AA2258}" type="sibTrans" cxnId="{D774A319-924E-A740-B2E4-0A7D521FA718}">
      <dgm:prSet/>
      <dgm:spPr/>
      <dgm:t>
        <a:bodyPr/>
        <a:lstStyle/>
        <a:p>
          <a:endParaRPr lang="it-IT"/>
        </a:p>
      </dgm:t>
    </dgm:pt>
    <dgm:pt modelId="{7D927E3B-43C6-8445-B3BA-11C0E8B36CE8}" type="pres">
      <dgm:prSet presAssocID="{7FD1991E-3070-5C4B-85DA-7CEB6573F96D}" presName="Name0" presStyleCnt="0">
        <dgm:presLayoutVars>
          <dgm:dir/>
          <dgm:animLvl val="lvl"/>
          <dgm:resizeHandles val="exact"/>
        </dgm:presLayoutVars>
      </dgm:prSet>
      <dgm:spPr/>
    </dgm:pt>
    <dgm:pt modelId="{73CC5FC4-3DDC-5548-9D43-AACA2F71FDF2}" type="pres">
      <dgm:prSet presAssocID="{428DC197-5110-444A-99D6-DB9121E4DC29}" presName="composite" presStyleCnt="0"/>
      <dgm:spPr/>
    </dgm:pt>
    <dgm:pt modelId="{8B2C7ED0-B75B-5E46-BED7-245A7E41714C}" type="pres">
      <dgm:prSet presAssocID="{428DC197-5110-444A-99D6-DB9121E4DC2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3BF77D23-BA68-D84E-B8A2-F15A41AD3271}" type="pres">
      <dgm:prSet presAssocID="{428DC197-5110-444A-99D6-DB9121E4DC29}" presName="desTx" presStyleLbl="alignAccFollowNode1" presStyleIdx="0" presStyleCnt="2">
        <dgm:presLayoutVars>
          <dgm:bulletEnabled val="1"/>
        </dgm:presLayoutVars>
      </dgm:prSet>
      <dgm:spPr/>
    </dgm:pt>
    <dgm:pt modelId="{7462C8CC-F801-884B-A147-15BB0954755F}" type="pres">
      <dgm:prSet presAssocID="{417347C4-5A9C-1043-8079-F9C8A443397F}" presName="space" presStyleCnt="0"/>
      <dgm:spPr/>
    </dgm:pt>
    <dgm:pt modelId="{7EBD11FB-F1D2-DC41-AE10-0D93F00AA386}" type="pres">
      <dgm:prSet presAssocID="{FE4D4131-DAC2-2548-A2A5-4218DEE9AE60}" presName="composite" presStyleCnt="0"/>
      <dgm:spPr/>
    </dgm:pt>
    <dgm:pt modelId="{B95BBD14-CDF8-9245-93B5-777FB4C1BF7A}" type="pres">
      <dgm:prSet presAssocID="{FE4D4131-DAC2-2548-A2A5-4218DEE9AE6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CCC0AD58-BE44-B84A-BD44-3E4B400BA933}" type="pres">
      <dgm:prSet presAssocID="{FE4D4131-DAC2-2548-A2A5-4218DEE9AE6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377BD07-D1E1-D64B-9EF9-BBCFE122CABC}" srcId="{FE4D4131-DAC2-2548-A2A5-4218DEE9AE60}" destId="{150353BD-9CCD-F544-9543-D804A70A6792}" srcOrd="2" destOrd="0" parTransId="{2306D7AB-DFA1-044B-9488-6DD4B1FE824D}" sibTransId="{88C08A2F-EDA6-B749-9255-ACF5E7A18062}"/>
    <dgm:cxn modelId="{D774A319-924E-A740-B2E4-0A7D521FA718}" srcId="{428DC197-5110-444A-99D6-DB9121E4DC29}" destId="{DCC6B92B-1FF0-D54F-A320-071116486338}" srcOrd="1" destOrd="0" parTransId="{EC80834E-FDEB-1D4A-849E-1BA9E624778D}" sibTransId="{C0606AB1-5745-FD4E-84CA-946623AA2258}"/>
    <dgm:cxn modelId="{E2ED7823-06C4-BF48-B48A-256358FD3272}" type="presOf" srcId="{7FD1991E-3070-5C4B-85DA-7CEB6573F96D}" destId="{7D927E3B-43C6-8445-B3BA-11C0E8B36CE8}" srcOrd="0" destOrd="0" presId="urn:microsoft.com/office/officeart/2005/8/layout/hList1"/>
    <dgm:cxn modelId="{0915E637-9F9F-C946-92A0-DB9291E9C9A1}" type="presOf" srcId="{428DC197-5110-444A-99D6-DB9121E4DC29}" destId="{8B2C7ED0-B75B-5E46-BED7-245A7E41714C}" srcOrd="0" destOrd="0" presId="urn:microsoft.com/office/officeart/2005/8/layout/hList1"/>
    <dgm:cxn modelId="{D59C2241-C9AA-2F4B-8B09-B56427F8651E}" type="presOf" srcId="{DCC6B92B-1FF0-D54F-A320-071116486338}" destId="{3BF77D23-BA68-D84E-B8A2-F15A41AD3271}" srcOrd="0" destOrd="1" presId="urn:microsoft.com/office/officeart/2005/8/layout/hList1"/>
    <dgm:cxn modelId="{F45E5646-B4FE-7F44-A59C-A5846DF6C42C}" srcId="{428DC197-5110-444A-99D6-DB9121E4DC29}" destId="{EF324DC9-F6F9-0243-B920-50AD32E21A70}" srcOrd="0" destOrd="0" parTransId="{E80F4E02-C4F9-EA41-AE93-E4C7B5694EF4}" sibTransId="{F2A7311E-9C17-104A-B7A7-12363A181F0D}"/>
    <dgm:cxn modelId="{7F100473-72E2-7C45-9468-120B9EFF3755}" srcId="{7FD1991E-3070-5C4B-85DA-7CEB6573F96D}" destId="{FE4D4131-DAC2-2548-A2A5-4218DEE9AE60}" srcOrd="1" destOrd="0" parTransId="{0381AC53-C57C-9942-AA5B-4D4A2E103F62}" sibTransId="{99E9777B-EA5C-5E4D-866C-FB94E4972653}"/>
    <dgm:cxn modelId="{CB480576-B82C-EA41-A0DC-D2BADAFB1F5F}" srcId="{FE4D4131-DAC2-2548-A2A5-4218DEE9AE60}" destId="{1F8F456D-6F3A-DD48-B336-D9E8FD1E6BC2}" srcOrd="1" destOrd="0" parTransId="{3227A180-FC2C-8943-9948-867A87775894}" sibTransId="{5001AE69-F5E4-9E4F-9A4E-C21733B09E58}"/>
    <dgm:cxn modelId="{B1407C84-1243-594D-B5A2-C9563D46CBAD}" srcId="{FE4D4131-DAC2-2548-A2A5-4218DEE9AE60}" destId="{A04EB281-F4A7-1B45-8383-5975F1971AE9}" srcOrd="0" destOrd="0" parTransId="{C5FE907D-A332-9C4B-9BFE-ADC81CC6A396}" sibTransId="{95D3B7E9-F4D6-A04E-B33B-782ADFE05391}"/>
    <dgm:cxn modelId="{A130B188-A877-9F43-9497-4833B4D4E04D}" type="presOf" srcId="{150353BD-9CCD-F544-9543-D804A70A6792}" destId="{CCC0AD58-BE44-B84A-BD44-3E4B400BA933}" srcOrd="0" destOrd="2" presId="urn:microsoft.com/office/officeart/2005/8/layout/hList1"/>
    <dgm:cxn modelId="{C871AB89-0CB5-6C4B-A380-DD874BECB14D}" type="presOf" srcId="{A993AE88-6B37-5E47-AA17-C185F5C41C18}" destId="{3BF77D23-BA68-D84E-B8A2-F15A41AD3271}" srcOrd="0" destOrd="2" presId="urn:microsoft.com/office/officeart/2005/8/layout/hList1"/>
    <dgm:cxn modelId="{EDB31D8D-9DF6-DD4D-8AFD-0AFF65939891}" srcId="{7FD1991E-3070-5C4B-85DA-7CEB6573F96D}" destId="{428DC197-5110-444A-99D6-DB9121E4DC29}" srcOrd="0" destOrd="0" parTransId="{91EB32B5-AC65-CF4F-8AD7-CD5DA332E7C0}" sibTransId="{417347C4-5A9C-1043-8079-F9C8A443397F}"/>
    <dgm:cxn modelId="{5EB963BA-47E0-F146-9270-894BD1A70D84}" type="presOf" srcId="{1F8F456D-6F3A-DD48-B336-D9E8FD1E6BC2}" destId="{CCC0AD58-BE44-B84A-BD44-3E4B400BA933}" srcOrd="0" destOrd="1" presId="urn:microsoft.com/office/officeart/2005/8/layout/hList1"/>
    <dgm:cxn modelId="{A1D4BAC6-0066-3D4B-8B92-371A94BBEAA5}" srcId="{428DC197-5110-444A-99D6-DB9121E4DC29}" destId="{A993AE88-6B37-5E47-AA17-C185F5C41C18}" srcOrd="2" destOrd="0" parTransId="{9BD93EAC-A0C3-9B4A-92C0-5E7307993883}" sibTransId="{6662E11B-3A0F-5C43-9AA3-B27371669958}"/>
    <dgm:cxn modelId="{F33221D1-25D1-CA46-B63E-004ED24F2085}" type="presOf" srcId="{FE4D4131-DAC2-2548-A2A5-4218DEE9AE60}" destId="{B95BBD14-CDF8-9245-93B5-777FB4C1BF7A}" srcOrd="0" destOrd="0" presId="urn:microsoft.com/office/officeart/2005/8/layout/hList1"/>
    <dgm:cxn modelId="{86DC4BD9-6C2D-FA44-84FF-FE3FB58215C4}" type="presOf" srcId="{A04EB281-F4A7-1B45-8383-5975F1971AE9}" destId="{CCC0AD58-BE44-B84A-BD44-3E4B400BA933}" srcOrd="0" destOrd="0" presId="urn:microsoft.com/office/officeart/2005/8/layout/hList1"/>
    <dgm:cxn modelId="{1A3FC1DA-26C4-674F-80A5-862444038D4D}" type="presOf" srcId="{EF324DC9-F6F9-0243-B920-50AD32E21A70}" destId="{3BF77D23-BA68-D84E-B8A2-F15A41AD3271}" srcOrd="0" destOrd="0" presId="urn:microsoft.com/office/officeart/2005/8/layout/hList1"/>
    <dgm:cxn modelId="{B3711F7E-5072-5D4A-8B87-A55EA7FF5367}" type="presParOf" srcId="{7D927E3B-43C6-8445-B3BA-11C0E8B36CE8}" destId="{73CC5FC4-3DDC-5548-9D43-AACA2F71FDF2}" srcOrd="0" destOrd="0" presId="urn:microsoft.com/office/officeart/2005/8/layout/hList1"/>
    <dgm:cxn modelId="{1B359BF6-39BB-CC4D-BA37-6A44D7B35618}" type="presParOf" srcId="{73CC5FC4-3DDC-5548-9D43-AACA2F71FDF2}" destId="{8B2C7ED0-B75B-5E46-BED7-245A7E41714C}" srcOrd="0" destOrd="0" presId="urn:microsoft.com/office/officeart/2005/8/layout/hList1"/>
    <dgm:cxn modelId="{306EA1FA-ED90-0146-A8C2-D1C2D09A33C6}" type="presParOf" srcId="{73CC5FC4-3DDC-5548-9D43-AACA2F71FDF2}" destId="{3BF77D23-BA68-D84E-B8A2-F15A41AD3271}" srcOrd="1" destOrd="0" presId="urn:microsoft.com/office/officeart/2005/8/layout/hList1"/>
    <dgm:cxn modelId="{70B8FE86-7BF2-C343-B176-5EAEEA548A2C}" type="presParOf" srcId="{7D927E3B-43C6-8445-B3BA-11C0E8B36CE8}" destId="{7462C8CC-F801-884B-A147-15BB0954755F}" srcOrd="1" destOrd="0" presId="urn:microsoft.com/office/officeart/2005/8/layout/hList1"/>
    <dgm:cxn modelId="{D6C5BB48-1ABA-4840-BC96-4E314C39F66C}" type="presParOf" srcId="{7D927E3B-43C6-8445-B3BA-11C0E8B36CE8}" destId="{7EBD11FB-F1D2-DC41-AE10-0D93F00AA386}" srcOrd="2" destOrd="0" presId="urn:microsoft.com/office/officeart/2005/8/layout/hList1"/>
    <dgm:cxn modelId="{1AA76209-E788-FB44-9991-02E01FD6B0F4}" type="presParOf" srcId="{7EBD11FB-F1D2-DC41-AE10-0D93F00AA386}" destId="{B95BBD14-CDF8-9245-93B5-777FB4C1BF7A}" srcOrd="0" destOrd="0" presId="urn:microsoft.com/office/officeart/2005/8/layout/hList1"/>
    <dgm:cxn modelId="{796252E8-B6E7-A646-B9A4-42C2C0D05215}" type="presParOf" srcId="{7EBD11FB-F1D2-DC41-AE10-0D93F00AA386}" destId="{CCC0AD58-BE44-B84A-BD44-3E4B400BA93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C5FF46-394C-2E4D-8B34-4BFE5A4B9767}">
      <dsp:nvSpPr>
        <dsp:cNvPr id="0" name=""/>
        <dsp:cNvSpPr/>
      </dsp:nvSpPr>
      <dsp:spPr>
        <a:xfrm>
          <a:off x="153537" y="0"/>
          <a:ext cx="2423073" cy="29088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0086" tIns="30480" rIns="160086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Entry from </a:t>
          </a:r>
          <a:r>
            <a:rPr lang="it-IT" sz="2400" kern="1200" dirty="0" err="1"/>
            <a:t>Athletes</a:t>
          </a:r>
          <a:r>
            <a:rPr lang="it-IT" sz="2400" kern="1200" dirty="0"/>
            <a:t> door</a:t>
          </a:r>
        </a:p>
      </dsp:txBody>
      <dsp:txXfrm>
        <a:off x="508388" y="425996"/>
        <a:ext cx="1713371" cy="2056894"/>
      </dsp:txXfrm>
    </dsp:sp>
    <dsp:sp modelId="{9B881060-3692-C74F-B90B-2E51FCAAE452}">
      <dsp:nvSpPr>
        <dsp:cNvPr id="0" name=""/>
        <dsp:cNvSpPr/>
      </dsp:nvSpPr>
      <dsp:spPr>
        <a:xfrm>
          <a:off x="2640472" y="2588"/>
          <a:ext cx="2627189" cy="29088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0086" tIns="30480" rIns="160086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Go to the </a:t>
          </a:r>
          <a:r>
            <a:rPr lang="it-IT" sz="2400" kern="1200" dirty="0" err="1"/>
            <a:t>stands</a:t>
          </a:r>
          <a:r>
            <a:rPr lang="it-IT" sz="2400" kern="1200" dirty="0"/>
            <a:t> </a:t>
          </a:r>
          <a:r>
            <a:rPr lang="it-IT" sz="2400" kern="1200" dirty="0" err="1"/>
            <a:t>reserved</a:t>
          </a:r>
          <a:r>
            <a:rPr lang="it-IT" sz="2400" kern="1200" dirty="0"/>
            <a:t> for </a:t>
          </a:r>
          <a:r>
            <a:rPr lang="it-IT" sz="2400" kern="1200" dirty="0" err="1"/>
            <a:t>each</a:t>
          </a:r>
          <a:r>
            <a:rPr lang="it-IT" sz="2400" kern="1200" dirty="0"/>
            <a:t> </a:t>
          </a:r>
          <a:r>
            <a:rPr lang="it-IT" sz="2400" kern="1200" dirty="0" err="1"/>
            <a:t>nation</a:t>
          </a:r>
          <a:endParaRPr lang="it-IT" sz="2400" kern="1200" dirty="0"/>
        </a:p>
      </dsp:txBody>
      <dsp:txXfrm>
        <a:off x="3025215" y="428584"/>
        <a:ext cx="1857703" cy="2056894"/>
      </dsp:txXfrm>
    </dsp:sp>
    <dsp:sp modelId="{F464A737-F6CC-8A45-B907-772E17B3A7FB}">
      <dsp:nvSpPr>
        <dsp:cNvPr id="0" name=""/>
        <dsp:cNvSpPr/>
      </dsp:nvSpPr>
      <dsp:spPr>
        <a:xfrm>
          <a:off x="7680338" y="2588"/>
          <a:ext cx="2389911" cy="29088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0086" tIns="30480" rIns="160086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Go and </a:t>
          </a:r>
          <a:r>
            <a:rPr lang="it-IT" sz="2400" kern="1200" dirty="0" err="1"/>
            <a:t>sit</a:t>
          </a:r>
          <a:r>
            <a:rPr lang="it-IT" sz="2400" kern="1200" dirty="0"/>
            <a:t> in the </a:t>
          </a:r>
          <a:r>
            <a:rPr lang="it-IT" sz="2400" kern="1200" dirty="0" err="1"/>
            <a:t>reserved</a:t>
          </a:r>
          <a:r>
            <a:rPr lang="it-IT" sz="2400" kern="1200" dirty="0"/>
            <a:t> area</a:t>
          </a:r>
        </a:p>
      </dsp:txBody>
      <dsp:txXfrm>
        <a:off x="8030332" y="428584"/>
        <a:ext cx="1689923" cy="2056894"/>
      </dsp:txXfrm>
    </dsp:sp>
    <dsp:sp modelId="{945A882D-4858-A549-9C85-B357015780C8}">
      <dsp:nvSpPr>
        <dsp:cNvPr id="0" name=""/>
        <dsp:cNvSpPr/>
      </dsp:nvSpPr>
      <dsp:spPr>
        <a:xfrm>
          <a:off x="5328446" y="2588"/>
          <a:ext cx="2332228" cy="29088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0086" tIns="30480" rIns="160086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LEAVE ALL YOUR STUFF IN THE STANDS</a:t>
          </a:r>
        </a:p>
      </dsp:txBody>
      <dsp:txXfrm>
        <a:off x="5669993" y="428584"/>
        <a:ext cx="1649134" cy="20568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92191D-38D5-D845-AC10-858A3C6F190E}">
      <dsp:nvSpPr>
        <dsp:cNvPr id="0" name=""/>
        <dsp:cNvSpPr/>
      </dsp:nvSpPr>
      <dsp:spPr>
        <a:xfrm>
          <a:off x="2497" y="1389986"/>
          <a:ext cx="3043381" cy="12173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GO TO YOUR CHANGING ROOM ONLY TO CHANGE DRESS</a:t>
          </a:r>
        </a:p>
      </dsp:txBody>
      <dsp:txXfrm>
        <a:off x="611173" y="1389986"/>
        <a:ext cx="1826029" cy="1217352"/>
      </dsp:txXfrm>
    </dsp:sp>
    <dsp:sp modelId="{93D84A63-55E0-F945-A567-0F5D417B6977}">
      <dsp:nvSpPr>
        <dsp:cNvPr id="0" name=""/>
        <dsp:cNvSpPr/>
      </dsp:nvSpPr>
      <dsp:spPr>
        <a:xfrm>
          <a:off x="2741540" y="1389986"/>
          <a:ext cx="3043381" cy="12173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GO TO SMALL GYM FOR WARM UP</a:t>
          </a:r>
        </a:p>
      </dsp:txBody>
      <dsp:txXfrm>
        <a:off x="3350216" y="1389986"/>
        <a:ext cx="1826029" cy="1217352"/>
      </dsp:txXfrm>
    </dsp:sp>
    <dsp:sp modelId="{24F1AB7D-7DE0-1144-9D20-1D0E762A765F}">
      <dsp:nvSpPr>
        <dsp:cNvPr id="0" name=""/>
        <dsp:cNvSpPr/>
      </dsp:nvSpPr>
      <dsp:spPr>
        <a:xfrm>
          <a:off x="5480583" y="1389986"/>
          <a:ext cx="3043381" cy="121735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GO TO CHECK POINT 1</a:t>
          </a:r>
        </a:p>
      </dsp:txBody>
      <dsp:txXfrm>
        <a:off x="6089259" y="1389986"/>
        <a:ext cx="1826029" cy="1217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62952-A090-AF44-9B95-3E526BCB4D17}">
      <dsp:nvSpPr>
        <dsp:cNvPr id="0" name=""/>
        <dsp:cNvSpPr/>
      </dsp:nvSpPr>
      <dsp:spPr>
        <a:xfrm>
          <a:off x="0" y="204818"/>
          <a:ext cx="9259758" cy="1346708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137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schemeClr val="bg1"/>
              </a:solidFill>
            </a:rPr>
            <a:t>CHANGING ROOM</a:t>
          </a:r>
        </a:p>
      </dsp:txBody>
      <dsp:txXfrm>
        <a:off x="0" y="541495"/>
        <a:ext cx="8923081" cy="673354"/>
      </dsp:txXfrm>
    </dsp:sp>
    <dsp:sp modelId="{26243574-3FD5-634B-A071-23FA6EF2EA99}">
      <dsp:nvSpPr>
        <dsp:cNvPr id="0" name=""/>
        <dsp:cNvSpPr/>
      </dsp:nvSpPr>
      <dsp:spPr>
        <a:xfrm>
          <a:off x="1711203" y="703355"/>
          <a:ext cx="7548555" cy="1346708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-4783916"/>
            <a:satOff val="812"/>
            <a:lumOff val="-63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137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schemeClr val="bg1"/>
              </a:solidFill>
            </a:rPr>
            <a:t>CHECK POINT 1  (4 SETS BEFORE for SOLO and PAIRS, 2 SET BEFORE for TEAMS &amp; GROUPS)</a:t>
          </a:r>
        </a:p>
      </dsp:txBody>
      <dsp:txXfrm>
        <a:off x="1711203" y="1040032"/>
        <a:ext cx="7211878" cy="673354"/>
      </dsp:txXfrm>
    </dsp:sp>
    <dsp:sp modelId="{CCDB9F26-8101-AA4B-A8B0-0D17F762E08F}">
      <dsp:nvSpPr>
        <dsp:cNvPr id="0" name=""/>
        <dsp:cNvSpPr/>
      </dsp:nvSpPr>
      <dsp:spPr>
        <a:xfrm>
          <a:off x="3422406" y="1300753"/>
          <a:ext cx="5837352" cy="1346708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-9567833"/>
            <a:satOff val="1624"/>
            <a:lumOff val="-127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137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schemeClr val="bg1"/>
              </a:solidFill>
            </a:rPr>
            <a:t>WARM UP AREA</a:t>
          </a:r>
        </a:p>
      </dsp:txBody>
      <dsp:txXfrm>
        <a:off x="3422406" y="1637430"/>
        <a:ext cx="5500675" cy="673354"/>
      </dsp:txXfrm>
    </dsp:sp>
    <dsp:sp modelId="{586B19AF-55E0-9C48-92BE-04BE70C5C89D}">
      <dsp:nvSpPr>
        <dsp:cNvPr id="0" name=""/>
        <dsp:cNvSpPr/>
      </dsp:nvSpPr>
      <dsp:spPr>
        <a:xfrm>
          <a:off x="5134536" y="1774263"/>
          <a:ext cx="4125222" cy="1346708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-14351750"/>
            <a:satOff val="2436"/>
            <a:lumOff val="-19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137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schemeClr val="bg1"/>
              </a:solidFill>
            </a:rPr>
            <a:t>CHECK POINT 2 (1 SET  BEFORE COMPETITION)</a:t>
          </a:r>
        </a:p>
      </dsp:txBody>
      <dsp:txXfrm>
        <a:off x="5134536" y="2110940"/>
        <a:ext cx="3788545" cy="673354"/>
      </dsp:txXfrm>
    </dsp:sp>
    <dsp:sp modelId="{FD63970D-0187-604E-9E3F-629B754217F6}">
      <dsp:nvSpPr>
        <dsp:cNvPr id="0" name=""/>
        <dsp:cNvSpPr/>
      </dsp:nvSpPr>
      <dsp:spPr>
        <a:xfrm>
          <a:off x="6845739" y="2408723"/>
          <a:ext cx="2414019" cy="1346708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-19135666"/>
            <a:satOff val="3248"/>
            <a:lumOff val="-254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137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schemeClr val="bg1"/>
              </a:solidFill>
            </a:rPr>
            <a:t>COMPETITION FLOOR</a:t>
          </a:r>
        </a:p>
      </dsp:txBody>
      <dsp:txXfrm>
        <a:off x="6845739" y="2745400"/>
        <a:ext cx="2077342" cy="6733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0E5CB2-15F0-8641-A0A7-9F6F4E01ADEF}">
      <dsp:nvSpPr>
        <dsp:cNvPr id="0" name=""/>
        <dsp:cNvSpPr/>
      </dsp:nvSpPr>
      <dsp:spPr>
        <a:xfrm rot="5400000">
          <a:off x="-219286" y="220991"/>
          <a:ext cx="1461912" cy="10233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1</a:t>
          </a:r>
        </a:p>
      </dsp:txBody>
      <dsp:txXfrm rot="-5400000">
        <a:off x="1" y="513373"/>
        <a:ext cx="1023338" cy="438574"/>
      </dsp:txXfrm>
    </dsp:sp>
    <dsp:sp modelId="{6EF475D4-636F-8A41-A463-573D0F97CE2E}">
      <dsp:nvSpPr>
        <dsp:cNvPr id="0" name=""/>
        <dsp:cNvSpPr/>
      </dsp:nvSpPr>
      <dsp:spPr>
        <a:xfrm rot="5400000">
          <a:off x="4905109" y="-3880066"/>
          <a:ext cx="950243" cy="87137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100" kern="1200" dirty="0"/>
            <a:t>ARRIVE AT THE ARENA AT 8.00 </a:t>
          </a:r>
          <a:r>
            <a:rPr lang="it-IT" sz="3100" kern="1200" dirty="0" err="1"/>
            <a:t>am</a:t>
          </a:r>
          <a:endParaRPr lang="it-IT" sz="3100" kern="1200" dirty="0"/>
        </a:p>
      </dsp:txBody>
      <dsp:txXfrm rot="-5400000">
        <a:off x="1023339" y="48091"/>
        <a:ext cx="8667398" cy="857469"/>
      </dsp:txXfrm>
    </dsp:sp>
    <dsp:sp modelId="{81FEAAB0-F5C8-2F49-A837-D9E9D83F8DAA}">
      <dsp:nvSpPr>
        <dsp:cNvPr id="0" name=""/>
        <dsp:cNvSpPr/>
      </dsp:nvSpPr>
      <dsp:spPr>
        <a:xfrm rot="5400000">
          <a:off x="-219286" y="1486993"/>
          <a:ext cx="1461912" cy="10233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2</a:t>
          </a:r>
        </a:p>
      </dsp:txBody>
      <dsp:txXfrm rot="-5400000">
        <a:off x="1" y="1779375"/>
        <a:ext cx="1023338" cy="438574"/>
      </dsp:txXfrm>
    </dsp:sp>
    <dsp:sp modelId="{8C83E7F2-5110-2E43-BE2D-885FCC596162}">
      <dsp:nvSpPr>
        <dsp:cNvPr id="0" name=""/>
        <dsp:cNvSpPr/>
      </dsp:nvSpPr>
      <dsp:spPr>
        <a:xfrm rot="5400000">
          <a:off x="4905109" y="-2614064"/>
          <a:ext cx="950243" cy="87137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100" kern="1200" dirty="0"/>
            <a:t>GO TO RESERVED SEATS AND LEAVE YOUR STUFF THERE</a:t>
          </a:r>
        </a:p>
      </dsp:txBody>
      <dsp:txXfrm rot="-5400000">
        <a:off x="1023339" y="1314093"/>
        <a:ext cx="8667398" cy="857469"/>
      </dsp:txXfrm>
    </dsp:sp>
    <dsp:sp modelId="{8623F14B-1B6F-A646-A0C5-AA8F75C427D5}">
      <dsp:nvSpPr>
        <dsp:cNvPr id="0" name=""/>
        <dsp:cNvSpPr/>
      </dsp:nvSpPr>
      <dsp:spPr>
        <a:xfrm rot="5400000">
          <a:off x="-219286" y="2752995"/>
          <a:ext cx="1461912" cy="10233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3</a:t>
          </a:r>
        </a:p>
      </dsp:txBody>
      <dsp:txXfrm rot="-5400000">
        <a:off x="1" y="3045377"/>
        <a:ext cx="1023338" cy="438574"/>
      </dsp:txXfrm>
    </dsp:sp>
    <dsp:sp modelId="{BCF837B2-EABE-EE43-A0BA-56FA5058627E}">
      <dsp:nvSpPr>
        <dsp:cNvPr id="0" name=""/>
        <dsp:cNvSpPr/>
      </dsp:nvSpPr>
      <dsp:spPr>
        <a:xfrm rot="5400000">
          <a:off x="4905109" y="-1348062"/>
          <a:ext cx="950243" cy="871378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100" kern="1200" dirty="0"/>
            <a:t>GO TO YOUR COUNTRY PLACE READY TO GO</a:t>
          </a:r>
        </a:p>
      </dsp:txBody>
      <dsp:txXfrm rot="-5400000">
        <a:off x="1023339" y="2580095"/>
        <a:ext cx="8667398" cy="8574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D8D28A-A40F-7A42-9B42-F6E8D3777936}">
      <dsp:nvSpPr>
        <dsp:cNvPr id="0" name=""/>
        <dsp:cNvSpPr/>
      </dsp:nvSpPr>
      <dsp:spPr>
        <a:xfrm>
          <a:off x="2758" y="17035"/>
          <a:ext cx="2689559" cy="1075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BATON</a:t>
          </a:r>
        </a:p>
      </dsp:txBody>
      <dsp:txXfrm>
        <a:off x="2758" y="17035"/>
        <a:ext cx="2689559" cy="1075823"/>
      </dsp:txXfrm>
    </dsp:sp>
    <dsp:sp modelId="{7FA75880-EB80-4C47-902F-DDFCF3D32905}">
      <dsp:nvSpPr>
        <dsp:cNvPr id="0" name=""/>
        <dsp:cNvSpPr/>
      </dsp:nvSpPr>
      <dsp:spPr>
        <a:xfrm>
          <a:off x="2758" y="1092858"/>
          <a:ext cx="2689559" cy="1668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/>
            <a:t>NO BATON ALLOWED DURINGTHE CEREMONY</a:t>
          </a:r>
        </a:p>
      </dsp:txBody>
      <dsp:txXfrm>
        <a:off x="2758" y="1092858"/>
        <a:ext cx="2689559" cy="1668960"/>
      </dsp:txXfrm>
    </dsp:sp>
    <dsp:sp modelId="{AB35E35C-5558-2D43-B002-9DBD40523656}">
      <dsp:nvSpPr>
        <dsp:cNvPr id="0" name=""/>
        <dsp:cNvSpPr/>
      </dsp:nvSpPr>
      <dsp:spPr>
        <a:xfrm>
          <a:off x="3068856" y="17035"/>
          <a:ext cx="2689559" cy="1075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DRESS</a:t>
          </a:r>
        </a:p>
      </dsp:txBody>
      <dsp:txXfrm>
        <a:off x="3068856" y="17035"/>
        <a:ext cx="2689559" cy="1075823"/>
      </dsp:txXfrm>
    </dsp:sp>
    <dsp:sp modelId="{A5DFB482-B133-CE48-87EF-023958822CC4}">
      <dsp:nvSpPr>
        <dsp:cNvPr id="0" name=""/>
        <dsp:cNvSpPr/>
      </dsp:nvSpPr>
      <dsp:spPr>
        <a:xfrm>
          <a:off x="3068856" y="1092858"/>
          <a:ext cx="2689559" cy="1668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000" kern="1200" dirty="0" err="1"/>
            <a:t>Official</a:t>
          </a:r>
          <a:r>
            <a:rPr lang="it-IT" sz="2000" kern="1200" dirty="0"/>
            <a:t> National Team </a:t>
          </a:r>
          <a:r>
            <a:rPr lang="it-IT" sz="2000" kern="1200" dirty="0" err="1"/>
            <a:t>Tracksuit</a:t>
          </a:r>
          <a:endParaRPr lang="it-IT" sz="2000" kern="1200" dirty="0"/>
        </a:p>
      </dsp:txBody>
      <dsp:txXfrm>
        <a:off x="3068856" y="1092858"/>
        <a:ext cx="2689559" cy="1668960"/>
      </dsp:txXfrm>
    </dsp:sp>
    <dsp:sp modelId="{05656473-A32F-494E-BA6E-79EC9D4E8BC5}">
      <dsp:nvSpPr>
        <dsp:cNvPr id="0" name=""/>
        <dsp:cNvSpPr/>
      </dsp:nvSpPr>
      <dsp:spPr>
        <a:xfrm>
          <a:off x="6134954" y="17035"/>
          <a:ext cx="2689559" cy="1075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WHAT I CAN BRING WITH ME</a:t>
          </a:r>
        </a:p>
      </dsp:txBody>
      <dsp:txXfrm>
        <a:off x="6134954" y="17035"/>
        <a:ext cx="2689559" cy="1075823"/>
      </dsp:txXfrm>
    </dsp:sp>
    <dsp:sp modelId="{332675E4-9C18-694A-919D-707319EB5748}">
      <dsp:nvSpPr>
        <dsp:cNvPr id="0" name=""/>
        <dsp:cNvSpPr/>
      </dsp:nvSpPr>
      <dsp:spPr>
        <a:xfrm>
          <a:off x="6134954" y="1092858"/>
          <a:ext cx="2689559" cy="1668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/>
            <a:t>SMALL FLAG OF THE COUNTRY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/>
            <a:t>MOBILE PHONE</a:t>
          </a:r>
        </a:p>
      </dsp:txBody>
      <dsp:txXfrm>
        <a:off x="6134954" y="1092858"/>
        <a:ext cx="2689559" cy="16689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C8A11-EDB0-1C49-AA3B-890B7AB9FEAD}">
      <dsp:nvSpPr>
        <dsp:cNvPr id="0" name=""/>
        <dsp:cNvSpPr/>
      </dsp:nvSpPr>
      <dsp:spPr>
        <a:xfrm rot="21300000">
          <a:off x="23648" y="1550488"/>
          <a:ext cx="8100353" cy="896348"/>
        </a:xfrm>
        <a:prstGeom prst="mathMinus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4920C4-F41C-AD40-B42C-FDB233FB8582}">
      <dsp:nvSpPr>
        <dsp:cNvPr id="0" name=""/>
        <dsp:cNvSpPr/>
      </dsp:nvSpPr>
      <dsp:spPr>
        <a:xfrm>
          <a:off x="977718" y="199866"/>
          <a:ext cx="2444295" cy="1598930"/>
        </a:xfrm>
        <a:prstGeom prst="downArrow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03BCDA-3FA9-AC4D-81AB-44DD008DE517}">
      <dsp:nvSpPr>
        <dsp:cNvPr id="0" name=""/>
        <dsp:cNvSpPr/>
      </dsp:nvSpPr>
      <dsp:spPr>
        <a:xfrm>
          <a:off x="4318255" y="0"/>
          <a:ext cx="2607248" cy="1678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SAME AS OPENING CEREMONY</a:t>
          </a:r>
        </a:p>
      </dsp:txBody>
      <dsp:txXfrm>
        <a:off x="4318255" y="0"/>
        <a:ext cx="2607248" cy="1678876"/>
      </dsp:txXfrm>
    </dsp:sp>
    <dsp:sp modelId="{D333848B-CFFF-0D4A-A08D-4DB277D1B38E}">
      <dsp:nvSpPr>
        <dsp:cNvPr id="0" name=""/>
        <dsp:cNvSpPr/>
      </dsp:nvSpPr>
      <dsp:spPr>
        <a:xfrm>
          <a:off x="4725637" y="2198528"/>
          <a:ext cx="2444295" cy="1598930"/>
        </a:xfrm>
        <a:prstGeom prst="upArrow">
          <a:avLst/>
        </a:prstGeom>
        <a:solidFill>
          <a:schemeClr val="accent1">
            <a:shade val="50000"/>
            <a:hueOff val="160309"/>
            <a:satOff val="12557"/>
            <a:lumOff val="4226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ABC4E2-2A90-C84B-A92F-ED080A309299}">
      <dsp:nvSpPr>
        <dsp:cNvPr id="0" name=""/>
        <dsp:cNvSpPr/>
      </dsp:nvSpPr>
      <dsp:spPr>
        <a:xfrm>
          <a:off x="1222147" y="2318448"/>
          <a:ext cx="2607248" cy="1678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 dirty="0" err="1"/>
            <a:t>It</a:t>
          </a:r>
          <a:r>
            <a:rPr lang="it-IT" sz="2200" kern="1200" dirty="0"/>
            <a:t> </a:t>
          </a:r>
          <a:r>
            <a:rPr lang="it-IT" sz="2200" kern="1200" dirty="0" err="1"/>
            <a:t>will</a:t>
          </a:r>
          <a:r>
            <a:rPr lang="it-IT" sz="2200" kern="1200" dirty="0"/>
            <a:t> take </a:t>
          </a:r>
          <a:r>
            <a:rPr lang="it-IT" sz="2200" kern="1200" dirty="0" err="1"/>
            <a:t>place</a:t>
          </a:r>
          <a:r>
            <a:rPr lang="it-IT" sz="2200" kern="1200" dirty="0"/>
            <a:t> on </a:t>
          </a:r>
          <a:r>
            <a:rPr lang="it-IT" sz="2200" kern="1200" dirty="0" err="1"/>
            <a:t>Sunday</a:t>
          </a:r>
          <a:r>
            <a:rPr lang="it-IT" sz="2200" kern="1200" dirty="0"/>
            <a:t>, </a:t>
          </a:r>
          <a:r>
            <a:rPr lang="it-IT" sz="2200" kern="1200" dirty="0" err="1"/>
            <a:t>following</a:t>
          </a:r>
          <a:r>
            <a:rPr lang="it-IT" sz="2200" kern="1200" dirty="0"/>
            <a:t> the awards </a:t>
          </a:r>
          <a:r>
            <a:rPr lang="it-IT" sz="2200" kern="1200" dirty="0" err="1"/>
            <a:t>ceremony</a:t>
          </a:r>
          <a:endParaRPr lang="it-IT" sz="2200" kern="1200" dirty="0"/>
        </a:p>
      </dsp:txBody>
      <dsp:txXfrm>
        <a:off x="1222147" y="2318448"/>
        <a:ext cx="2607248" cy="16788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2C7ED0-B75B-5E46-BED7-245A7E41714C}">
      <dsp:nvSpPr>
        <dsp:cNvPr id="0" name=""/>
        <dsp:cNvSpPr/>
      </dsp:nvSpPr>
      <dsp:spPr>
        <a:xfrm>
          <a:off x="38" y="21137"/>
          <a:ext cx="3643054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 dirty="0"/>
            <a:t>ATHLETES &amp; COACHES</a:t>
          </a:r>
        </a:p>
      </dsp:txBody>
      <dsp:txXfrm>
        <a:off x="38" y="21137"/>
        <a:ext cx="3643054" cy="633600"/>
      </dsp:txXfrm>
    </dsp:sp>
    <dsp:sp modelId="{3BF77D23-BA68-D84E-B8A2-F15A41AD3271}">
      <dsp:nvSpPr>
        <dsp:cNvPr id="0" name=""/>
        <dsp:cNvSpPr/>
      </dsp:nvSpPr>
      <dsp:spPr>
        <a:xfrm>
          <a:off x="38" y="654737"/>
          <a:ext cx="3643054" cy="33214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 dirty="0" err="1"/>
            <a:t>Bringing</a:t>
          </a:r>
          <a:r>
            <a:rPr lang="it-IT" sz="2200" kern="1200" dirty="0"/>
            <a:t> </a:t>
          </a:r>
          <a:r>
            <a:rPr lang="it-IT" sz="2200" kern="1200" dirty="0" err="1"/>
            <a:t>your</a:t>
          </a:r>
          <a:r>
            <a:rPr lang="it-IT" sz="2200" kern="1200" dirty="0"/>
            <a:t> </a:t>
          </a:r>
          <a:r>
            <a:rPr lang="it-IT" sz="2200" kern="1200" dirty="0" err="1"/>
            <a:t>Food</a:t>
          </a:r>
          <a:r>
            <a:rPr lang="it-IT" sz="2200" kern="1200" dirty="0"/>
            <a:t> &amp; Drink </a:t>
          </a:r>
          <a:r>
            <a:rPr lang="it-IT" sz="2200" kern="1200" dirty="0" err="1"/>
            <a:t>is</a:t>
          </a:r>
          <a:r>
            <a:rPr lang="it-IT" sz="2200" kern="1200" dirty="0"/>
            <a:t> </a:t>
          </a:r>
          <a:r>
            <a:rPr lang="it-IT" sz="2200" kern="1200" dirty="0" err="1"/>
            <a:t>not</a:t>
          </a:r>
          <a:r>
            <a:rPr lang="it-IT" sz="2200" kern="1200" dirty="0"/>
            <a:t> </a:t>
          </a:r>
          <a:r>
            <a:rPr lang="it-IT" sz="2200" kern="1200" dirty="0" err="1"/>
            <a:t>allowed</a:t>
          </a:r>
          <a:r>
            <a:rPr lang="it-IT" sz="2200" kern="1200" dirty="0"/>
            <a:t>         (</a:t>
          </a:r>
          <a:r>
            <a:rPr lang="it-IT" sz="2200" kern="1200" dirty="0" err="1"/>
            <a:t>Except</a:t>
          </a:r>
          <a:r>
            <a:rPr lang="it-IT" sz="2200" kern="1200" dirty="0"/>
            <a:t> water </a:t>
          </a:r>
          <a:r>
            <a:rPr lang="it-IT" sz="2200" kern="1200" dirty="0" err="1"/>
            <a:t>bottles</a:t>
          </a:r>
          <a:r>
            <a:rPr lang="it-IT" sz="2200" kern="1200" dirty="0"/>
            <a:t> and </a:t>
          </a:r>
          <a:r>
            <a:rPr lang="it-IT" sz="2200" kern="1200" dirty="0" err="1"/>
            <a:t>bars</a:t>
          </a:r>
          <a:r>
            <a:rPr lang="it-IT" sz="2200" kern="1200" dirty="0"/>
            <a:t>)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 dirty="0"/>
            <a:t>A </a:t>
          </a:r>
          <a:r>
            <a:rPr lang="it-IT" sz="2200" kern="1200" dirty="0" err="1"/>
            <a:t>medical</a:t>
          </a:r>
          <a:r>
            <a:rPr lang="it-IT" sz="2200" kern="1200" dirty="0"/>
            <a:t> note </a:t>
          </a:r>
          <a:r>
            <a:rPr lang="it-IT" sz="2200" kern="1200" dirty="0" err="1"/>
            <a:t>is</a:t>
          </a:r>
          <a:r>
            <a:rPr lang="it-IT" sz="2200" kern="1200" dirty="0"/>
            <a:t> </a:t>
          </a:r>
          <a:r>
            <a:rPr lang="it-IT" sz="2200" kern="1200" dirty="0" err="1"/>
            <a:t>required</a:t>
          </a:r>
          <a:r>
            <a:rPr lang="it-IT" sz="2200" kern="1200" dirty="0"/>
            <a:t> for </a:t>
          </a:r>
          <a:r>
            <a:rPr lang="it-IT" sz="2200" kern="1200" dirty="0" err="1"/>
            <a:t>exceptions</a:t>
          </a:r>
          <a:r>
            <a:rPr lang="it-IT" sz="2200" kern="1200" dirty="0"/>
            <a:t>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 dirty="0" err="1"/>
            <a:t>Pre</a:t>
          </a:r>
          <a:r>
            <a:rPr lang="it-IT" sz="2200" kern="1200" dirty="0"/>
            <a:t> </a:t>
          </a:r>
          <a:r>
            <a:rPr lang="it-IT" sz="2200" kern="1200" dirty="0" err="1"/>
            <a:t>ordered</a:t>
          </a:r>
          <a:r>
            <a:rPr lang="it-IT" sz="2200" kern="1200" dirty="0"/>
            <a:t> lunch </a:t>
          </a:r>
          <a:r>
            <a:rPr lang="it-IT" sz="2200" kern="1200" dirty="0" err="1"/>
            <a:t>will</a:t>
          </a:r>
          <a:r>
            <a:rPr lang="it-IT" sz="2200" kern="1200" dirty="0"/>
            <a:t> be </a:t>
          </a:r>
          <a:r>
            <a:rPr lang="it-IT" sz="2200" kern="1200" dirty="0" err="1"/>
            <a:t>available</a:t>
          </a:r>
          <a:r>
            <a:rPr lang="it-IT" sz="2200" kern="1200" dirty="0"/>
            <a:t> in the </a:t>
          </a:r>
          <a:r>
            <a:rPr lang="it-IT" sz="2200" kern="1200" dirty="0" err="1"/>
            <a:t>designated</a:t>
          </a:r>
          <a:r>
            <a:rPr lang="it-IT" sz="2200" kern="1200" dirty="0"/>
            <a:t> </a:t>
          </a:r>
          <a:r>
            <a:rPr lang="it-IT" sz="2200" kern="1200" dirty="0" err="1"/>
            <a:t>restaurant</a:t>
          </a:r>
          <a:r>
            <a:rPr lang="it-IT" sz="2200" kern="1200" dirty="0"/>
            <a:t> area</a:t>
          </a:r>
        </a:p>
      </dsp:txBody>
      <dsp:txXfrm>
        <a:off x="38" y="654737"/>
        <a:ext cx="3643054" cy="3321450"/>
      </dsp:txXfrm>
    </dsp:sp>
    <dsp:sp modelId="{B95BBD14-CDF8-9245-93B5-777FB4C1BF7A}">
      <dsp:nvSpPr>
        <dsp:cNvPr id="0" name=""/>
        <dsp:cNvSpPr/>
      </dsp:nvSpPr>
      <dsp:spPr>
        <a:xfrm>
          <a:off x="4153119" y="21137"/>
          <a:ext cx="3643054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 dirty="0"/>
            <a:t>SPECTATORS</a:t>
          </a:r>
        </a:p>
      </dsp:txBody>
      <dsp:txXfrm>
        <a:off x="4153119" y="21137"/>
        <a:ext cx="3643054" cy="633600"/>
      </dsp:txXfrm>
    </dsp:sp>
    <dsp:sp modelId="{CCC0AD58-BE44-B84A-BD44-3E4B400BA933}">
      <dsp:nvSpPr>
        <dsp:cNvPr id="0" name=""/>
        <dsp:cNvSpPr/>
      </dsp:nvSpPr>
      <dsp:spPr>
        <a:xfrm>
          <a:off x="4153119" y="654737"/>
          <a:ext cx="3643054" cy="33214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 dirty="0" err="1"/>
            <a:t>Bringing</a:t>
          </a:r>
          <a:r>
            <a:rPr lang="it-IT" sz="2200" kern="1200" dirty="0"/>
            <a:t> </a:t>
          </a:r>
          <a:r>
            <a:rPr lang="it-IT" sz="2200" kern="1200" dirty="0" err="1"/>
            <a:t>your</a:t>
          </a:r>
          <a:r>
            <a:rPr lang="it-IT" sz="2200" kern="1200" dirty="0"/>
            <a:t> </a:t>
          </a:r>
          <a:r>
            <a:rPr lang="it-IT" sz="2200" kern="1200" dirty="0" err="1"/>
            <a:t>own</a:t>
          </a:r>
          <a:r>
            <a:rPr lang="it-IT" sz="2200" kern="1200" dirty="0"/>
            <a:t> </a:t>
          </a:r>
          <a:r>
            <a:rPr lang="it-IT" sz="2200" kern="1200" dirty="0" err="1"/>
            <a:t>food</a:t>
          </a:r>
          <a:r>
            <a:rPr lang="it-IT" sz="2200" kern="1200" dirty="0"/>
            <a:t> </a:t>
          </a:r>
          <a:r>
            <a:rPr lang="it-IT" sz="2200" kern="1200" dirty="0" err="1"/>
            <a:t>is</a:t>
          </a:r>
          <a:r>
            <a:rPr lang="it-IT" sz="2200" kern="1200" dirty="0"/>
            <a:t> </a:t>
          </a:r>
          <a:r>
            <a:rPr lang="it-IT" sz="2200" kern="1200" dirty="0" err="1"/>
            <a:t>not</a:t>
          </a:r>
          <a:r>
            <a:rPr lang="it-IT" sz="2200" kern="1200" dirty="0"/>
            <a:t> </a:t>
          </a:r>
          <a:r>
            <a:rPr lang="it-IT" sz="2200" kern="1200" dirty="0" err="1"/>
            <a:t>allowed</a:t>
          </a:r>
          <a:endParaRPr lang="it-IT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 dirty="0" err="1"/>
            <a:t>There</a:t>
          </a:r>
          <a:r>
            <a:rPr lang="it-IT" sz="2200" kern="1200" dirty="0"/>
            <a:t> </a:t>
          </a:r>
          <a:r>
            <a:rPr lang="it-IT" sz="2200" kern="1200" dirty="0" err="1"/>
            <a:t>is</a:t>
          </a:r>
          <a:r>
            <a:rPr lang="it-IT" sz="2200" kern="1200" dirty="0"/>
            <a:t> a BAR inside the Arena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 dirty="0" err="1"/>
            <a:t>We</a:t>
          </a:r>
          <a:r>
            <a:rPr lang="it-IT" sz="2200" kern="1200" dirty="0"/>
            <a:t> are </a:t>
          </a:r>
          <a:r>
            <a:rPr lang="it-IT" sz="2200" kern="1200" dirty="0" err="1"/>
            <a:t>sending</a:t>
          </a:r>
          <a:r>
            <a:rPr lang="it-IT" sz="2200" kern="1200" dirty="0"/>
            <a:t> info </a:t>
          </a:r>
          <a:r>
            <a:rPr lang="it-IT" sz="2200" kern="1200" dirty="0" err="1"/>
            <a:t>about</a:t>
          </a:r>
          <a:r>
            <a:rPr lang="it-IT" sz="2200" kern="1200" dirty="0"/>
            <a:t> </a:t>
          </a:r>
          <a:r>
            <a:rPr lang="it-IT" sz="2200" kern="1200" dirty="0" err="1"/>
            <a:t>Restaurants</a:t>
          </a:r>
          <a:r>
            <a:rPr lang="it-IT" sz="2200" kern="1200" dirty="0"/>
            <a:t> </a:t>
          </a:r>
          <a:r>
            <a:rPr lang="it-IT" sz="2200" kern="1200" dirty="0" err="1"/>
            <a:t>around</a:t>
          </a:r>
          <a:r>
            <a:rPr lang="it-IT" sz="2200" kern="1200" dirty="0"/>
            <a:t> the Arena in </a:t>
          </a:r>
          <a:r>
            <a:rPr lang="it-IT" sz="2200" kern="1200" dirty="0" err="1"/>
            <a:t>few</a:t>
          </a:r>
          <a:r>
            <a:rPr lang="it-IT" sz="2200" kern="1200" dirty="0"/>
            <a:t> </a:t>
          </a:r>
          <a:r>
            <a:rPr lang="it-IT" sz="2200" kern="1200" dirty="0" err="1"/>
            <a:t>days</a:t>
          </a:r>
          <a:r>
            <a:rPr lang="it-IT" sz="2200" kern="1200" dirty="0"/>
            <a:t> </a:t>
          </a:r>
        </a:p>
      </dsp:txBody>
      <dsp:txXfrm>
        <a:off x="4153119" y="654737"/>
        <a:ext cx="3643054" cy="3321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665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146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841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83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60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829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919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555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363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9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68029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AAD347D-5ACD-4C99-B74B-A9C85AD731AF}" type="datetimeFigureOut">
              <a:rPr lang="en-US" smtClean="0"/>
              <a:t>10/8/26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488780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urismotorino.org/en" TargetMode="Externa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TjRe1E6e_t8LxWRzhsW_08uIAvNP710VoG5DMImBeB3Qac3SmYvDoiFjU&amp;s=1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s://lh3.googleusercontent.com/gps-cs-s/AHRPTWlBJBrdT2V55PXEMT_xg9yEbRx0HcCdBxtpp3pYpv_hKu0ZuAaynaqpOpBgr__QlnO6YRvRPNfk-yVPk0DqbICfoLrshfFmDcOsbpi-ZK7nuboT7tOVVfzfOp9iHTnF0WcdgScvnA=w1333-h1000-k-no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https://lh3.googleusercontent.com/gps-cs-s/AHRPTWm8HG04vtHRtKvyLCtMuC5GMvLZM6_bqsVceyzIkGg4vib-vpHL-oSAh_VzNhero35H-pemR6edpllzWDfr6CvymJVBCg0wjdsJ-orhv5J-iMGNellhHIczaar9e4D8JxTgztO8=w1333-h1000-k-no" TargetMode="Externa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s://lh3.googleusercontent.com/gps-cs-s/AHRPTWl22nDYLkqeGDJTF_oPp75qZtTKp2f9_QqPzt4Kpp2ZzeK6yBo0k8E_hl7pYduPgoKJZuv0-4gQms4Lqm7IgD-cr3TEKrbDD0ONQZK6K0I_RiW81ixHxlZpiOqE2yCBGgI6LXpI0w=w1333-h1000-k-no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magassabahyon@gmail.com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CCC98F-CD90-1341-ACDD-17820A8DA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0B20310-04E1-234E-A885-76A43D86C6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3A26048-6CD6-0746-8A8D-8A1E28413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591" y="1773257"/>
            <a:ext cx="64643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28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ABC164-EBBD-934E-9A78-CA55D6F0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Torino: Royal elegance meets an industrial soul</a:t>
            </a:r>
            <a:r>
              <a:rPr lang="it-IT" dirty="0"/>
              <a:t>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670E8A-B7CB-AE49-9BE7-BBD5AA1B6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9" y="2507585"/>
            <a:ext cx="5528239" cy="4164659"/>
          </a:xfrm>
        </p:spPr>
        <p:txBody>
          <a:bodyPr>
            <a:normAutofit/>
          </a:bodyPr>
          <a:lstStyle/>
          <a:p>
            <a:r>
              <a:rPr lang="en-US" dirty="0"/>
              <a:t>As Italy’s first capital, the birthplace of the automotive industry, and a hub for cinema, Turin fascinates with its grand 19th-century boulevards, the majestic Mole Antonelliana, and the backdrop of the Alpine peaks. A forward-looking metropolis where Baroque art, technological innovation, and a world-class culinary tradition coexist in perfect harmony.</a:t>
            </a:r>
            <a:endParaRPr lang="it-IT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DE13164-7700-6545-85FC-063523D8E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44" y="1885285"/>
            <a:ext cx="4731154" cy="330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55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C45FF3-FC07-D04B-BED3-938A5531F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900" y="438150"/>
            <a:ext cx="4194739" cy="1077229"/>
          </a:xfrm>
        </p:spPr>
        <p:txBody>
          <a:bodyPr/>
          <a:lstStyle/>
          <a:p>
            <a:r>
              <a:rPr lang="it-IT" dirty="0" err="1"/>
              <a:t>Discover</a:t>
            </a:r>
            <a:r>
              <a:rPr lang="it-IT" dirty="0"/>
              <a:t> Torino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7F74D665-9350-4D43-9C1D-99E319C54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4400" y="4451350"/>
            <a:ext cx="4029869" cy="2120900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0137B0D-2997-6F45-8A4B-48BC4ED38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08" y="279870"/>
            <a:ext cx="4572000" cy="21336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5DB4E17-2423-4746-ABCA-20915BDA3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0" y="2235200"/>
            <a:ext cx="4851400" cy="254000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4F54945A-EF8A-2E4C-9C84-F853520CBBEE}"/>
              </a:ext>
            </a:extLst>
          </p:cNvPr>
          <p:cNvSpPr txBox="1">
            <a:spLocks/>
          </p:cNvSpPr>
          <p:nvPr/>
        </p:nvSpPr>
        <p:spPr>
          <a:xfrm>
            <a:off x="743038" y="5495021"/>
            <a:ext cx="6267362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https://www.turismotorino.org/en</a:t>
            </a:r>
            <a:endParaRPr lang="en-US" sz="2800" dirty="0"/>
          </a:p>
          <a:p>
            <a:r>
              <a:rPr lang="en-US" sz="2800" dirty="0" err="1"/>
              <a:t>www.visitpiemonte.com</a:t>
            </a:r>
            <a:r>
              <a:rPr lang="it-IT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0044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3F6CD6-3E45-2C44-9D04-B82E75C03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PALA GIANNI ASTI</a:t>
            </a:r>
            <a:br>
              <a:rPr lang="it-IT" dirty="0"/>
            </a:br>
            <a:r>
              <a:rPr lang="it-IT" dirty="0"/>
              <a:t>The </a:t>
            </a:r>
            <a:r>
              <a:rPr lang="it-IT" dirty="0" err="1"/>
              <a:t>Main</a:t>
            </a:r>
            <a:r>
              <a:rPr lang="it-IT" dirty="0"/>
              <a:t> Hall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A898A653-ACBD-3A4D-B7C0-8BA811D04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9558" y="358320"/>
            <a:ext cx="4443042" cy="1976700"/>
          </a:xfr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0C146DFB-769B-9B40-88AF-89563911F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558" y="19618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025" name="Immagine 1" descr="Interno del PalaGianni Asti, generata con l'AI">
            <a:extLst>
              <a:ext uri="{FF2B5EF4-FFF2-40B4-BE49-F238E27FC236}">
                <a16:creationId xmlns:a16="http://schemas.microsoft.com/office/drawing/2014/main" id="{BE2E3BF3-9136-0B48-83D9-8D99F4E8A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1" y="3294985"/>
            <a:ext cx="4406572" cy="312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6910946C-BE2E-2744-B504-8468AF950C5F}"/>
              </a:ext>
            </a:extLst>
          </p:cNvPr>
          <p:cNvSpPr txBox="1">
            <a:spLocks/>
          </p:cNvSpPr>
          <p:nvPr/>
        </p:nvSpPr>
        <p:spPr>
          <a:xfrm>
            <a:off x="1244599" y="2693341"/>
            <a:ext cx="5528239" cy="4164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6160" indent="0">
              <a:buNone/>
            </a:pPr>
            <a:r>
              <a:rPr lang="en-US" b="1" dirty="0"/>
              <a:t>The Heart of Turin’s Sports Scene.</a:t>
            </a:r>
            <a:endParaRPr lang="it-IT" dirty="0"/>
          </a:p>
          <a:p>
            <a:r>
              <a:rPr lang="en-US" dirty="0"/>
              <a:t>Historically known as </a:t>
            </a:r>
            <a:r>
              <a:rPr lang="en-US" i="1" dirty="0" err="1"/>
              <a:t>PalaRuffini</a:t>
            </a:r>
            <a:r>
              <a:rPr lang="en-US" dirty="0"/>
              <a:t> and nestled inside Ruffini Park, the </a:t>
            </a:r>
            <a:r>
              <a:rPr lang="en-US" b="1" dirty="0" err="1"/>
              <a:t>PalaGianni</a:t>
            </a:r>
            <a:r>
              <a:rPr lang="en-US" b="1" dirty="0"/>
              <a:t> Asti</a:t>
            </a:r>
            <a:r>
              <a:rPr lang="en-US" dirty="0"/>
              <a:t> is Turin’s iconic indoor sports arena. Named after the legendary basketball coach Gianni Asti, this versatile ~4,500-seat venue serves as the city’s home for major basketball, volleyball, and gymnastics events, as well as live concerts and cultural shows.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60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0001CA-8CF1-FD4F-8674-60F66C318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HOW TO REACH TORINO</a:t>
            </a:r>
            <a:br>
              <a:rPr lang="it-IT" dirty="0"/>
            </a:br>
            <a:r>
              <a:rPr lang="en-US" sz="2700" dirty="0"/>
              <a:t>Turin is a strategic travel hub for Northern Italy, easily accessible by train, plane, and road</a:t>
            </a:r>
            <a:r>
              <a:rPr lang="it-IT" sz="2700" dirty="0"/>
              <a:t>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7FE6F8-125E-CC44-9FB6-F29ADEB1B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999" y="2105249"/>
            <a:ext cx="3343839" cy="3192984"/>
          </a:xfrm>
        </p:spPr>
        <p:txBody>
          <a:bodyPr>
            <a:normAutofit/>
          </a:bodyPr>
          <a:lstStyle/>
          <a:p>
            <a:pPr marL="6160" indent="0">
              <a:buNone/>
            </a:pPr>
            <a:r>
              <a:rPr lang="en-US" sz="1800" b="1" dirty="0"/>
              <a:t>By Train</a:t>
            </a:r>
            <a:endParaRPr lang="it-IT" sz="1800" b="1" dirty="0"/>
          </a:p>
          <a:p>
            <a:r>
              <a:rPr lang="en-US" sz="1800" dirty="0"/>
              <a:t>Train travel is one of the most convenient and fastest ways to reach the city, thanks to high-speed rail lines (</a:t>
            </a:r>
            <a:r>
              <a:rPr lang="en-US" sz="1800" dirty="0" err="1"/>
              <a:t>Frecciarossa</a:t>
            </a:r>
            <a:r>
              <a:rPr lang="en-US" sz="1800" dirty="0"/>
              <a:t> and Italo) and international connections.</a:t>
            </a:r>
            <a:r>
              <a:rPr lang="it-IT" sz="1800" dirty="0"/>
              <a:t> </a:t>
            </a:r>
          </a:p>
          <a:p>
            <a:endParaRPr lang="it-IT" sz="1800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392907E-D28D-7147-88B9-98FB2DFBF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" y="2052115"/>
            <a:ext cx="622247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2051" name="Immagine 7" descr="https://lh3.googleusercontent.com/gps-cs-s/AHRPTWlBJBrdT2V55PXEMT_xg9yEbRx0HcCdBxtpp3pYpv_hKu0ZuAaynaqpOpBgr__QlnO6YRvRPNfk-yVPk0DqbICfoLrshfFmDcOsbpi-ZK7nuboT7tOVVfzfOp9iHTnF0WcdgScvnA=w1333-h1000-k-no">
            <a:extLst>
              <a:ext uri="{FF2B5EF4-FFF2-40B4-BE49-F238E27FC236}">
                <a16:creationId xmlns:a16="http://schemas.microsoft.com/office/drawing/2014/main" id="{72CA7839-8E79-B34D-A41E-9DDB7BDD4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36" y="1885285"/>
            <a:ext cx="3124200" cy="234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4BBDB73-A517-9A47-9822-FF81D5819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973" y="4508499"/>
            <a:ext cx="569128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2053" name="Immagine 5" descr="https://lh3.googleusercontent.com/gps-cs-s/AHRPTWm8HG04vtHRtKvyLCtMuC5GMvLZM6_bqsVceyzIkGg4vib-vpHL-oSAh_VzNhero35H-pemR6edpllzWDfr6CvymJVBCg0wjdsJ-orhv5J-iMGNellhHIczaar9e4D8JxTgztO8=w1333-h1000-k-no">
            <a:extLst>
              <a:ext uri="{FF2B5EF4-FFF2-40B4-BE49-F238E27FC236}">
                <a16:creationId xmlns:a16="http://schemas.microsoft.com/office/drawing/2014/main" id="{0BA465CC-21EE-324E-B134-EF8338B7C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43" y="4501084"/>
            <a:ext cx="2857500" cy="214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814CDE2A-F9CD-614D-9C65-11FCDACEFF3E}"/>
              </a:ext>
            </a:extLst>
          </p:cNvPr>
          <p:cNvSpPr txBox="1">
            <a:spLocks/>
          </p:cNvSpPr>
          <p:nvPr/>
        </p:nvSpPr>
        <p:spPr>
          <a:xfrm>
            <a:off x="4011067" y="2074974"/>
            <a:ext cx="2935834" cy="2426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6160" indent="0">
              <a:buFont typeface="Wingdings" panose="05000000000000000000" pitchFamily="2" charset="2"/>
              <a:buNone/>
            </a:pPr>
            <a:r>
              <a:rPr lang="it-IT" sz="1800" b="1" dirty="0"/>
              <a:t>PORTA NUOVA</a:t>
            </a:r>
          </a:p>
          <a:p>
            <a:r>
              <a:rPr lang="it-IT" sz="1700" dirty="0"/>
              <a:t>The </a:t>
            </a:r>
            <a:r>
              <a:rPr lang="it-IT" sz="1700" dirty="0" err="1"/>
              <a:t>main</a:t>
            </a:r>
            <a:r>
              <a:rPr lang="it-IT" sz="1700" dirty="0"/>
              <a:t> </a:t>
            </a:r>
            <a:r>
              <a:rPr lang="it-IT" sz="1700" dirty="0" err="1"/>
              <a:t>central</a:t>
            </a:r>
            <a:r>
              <a:rPr lang="it-IT" sz="1700" dirty="0"/>
              <a:t> station, </a:t>
            </a:r>
            <a:r>
              <a:rPr lang="it-IT" sz="1700" dirty="0" err="1"/>
              <a:t>serving</a:t>
            </a:r>
            <a:r>
              <a:rPr lang="it-IT" sz="1700" dirty="0"/>
              <a:t> </a:t>
            </a:r>
            <a:r>
              <a:rPr lang="it-IT" sz="1700" dirty="0" err="1"/>
              <a:t>as</a:t>
            </a:r>
            <a:r>
              <a:rPr lang="it-IT" sz="1700" dirty="0"/>
              <a:t> the </a:t>
            </a:r>
            <a:r>
              <a:rPr lang="it-IT" sz="1700" dirty="0" err="1"/>
              <a:t>terminus</a:t>
            </a:r>
            <a:r>
              <a:rPr lang="it-IT" sz="1700" dirty="0"/>
              <a:t> for major </a:t>
            </a:r>
            <a:r>
              <a:rPr lang="it-IT" sz="1700" dirty="0" err="1"/>
              <a:t>routes</a:t>
            </a:r>
            <a:r>
              <a:rPr lang="it-IT" sz="1700" dirty="0"/>
              <a:t> to and from Milan, Rome, </a:t>
            </a:r>
            <a:r>
              <a:rPr lang="it-IT" sz="1700" dirty="0" err="1"/>
              <a:t>Naples</a:t>
            </a:r>
            <a:r>
              <a:rPr lang="it-IT" sz="1700" dirty="0"/>
              <a:t>, and Genoa </a:t>
            </a:r>
            <a:r>
              <a:rPr lang="en-US" sz="1800" dirty="0"/>
              <a:t>.</a:t>
            </a:r>
            <a:r>
              <a:rPr lang="it-IT" sz="1800" dirty="0"/>
              <a:t> </a:t>
            </a:r>
          </a:p>
          <a:p>
            <a:endParaRPr lang="it-IT" sz="1800" dirty="0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412994EC-71BF-984D-BDFB-A574A7BD2278}"/>
              </a:ext>
            </a:extLst>
          </p:cNvPr>
          <p:cNvSpPr txBox="1">
            <a:spLocks/>
          </p:cNvSpPr>
          <p:nvPr/>
        </p:nvSpPr>
        <p:spPr>
          <a:xfrm>
            <a:off x="1075233" y="4421365"/>
            <a:ext cx="2935834" cy="2611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44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6160" indent="0">
              <a:buFont typeface="Wingdings" panose="05000000000000000000" pitchFamily="2" charset="2"/>
              <a:buNone/>
            </a:pPr>
            <a:r>
              <a:rPr lang="it-IT" sz="1800" b="1" dirty="0"/>
              <a:t>PORTA SUSA</a:t>
            </a:r>
          </a:p>
          <a:p>
            <a:r>
              <a:rPr lang="en-US" dirty="0"/>
              <a:t>A modern station and the city's second major railway hub, ideal for high-speed trains and direct international services with France (TGV)</a:t>
            </a:r>
            <a:r>
              <a:rPr lang="it-IT" sz="1800" dirty="0"/>
              <a:t> </a:t>
            </a:r>
            <a:r>
              <a:rPr lang="en-US" sz="1800" dirty="0"/>
              <a:t>.</a:t>
            </a:r>
            <a:r>
              <a:rPr lang="it-IT" sz="1800" dirty="0"/>
              <a:t> </a:t>
            </a:r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885814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1EFE65-F3C5-DD49-8E06-53375D6C7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099" y="1130300"/>
            <a:ext cx="4309039" cy="4919644"/>
          </a:xfrm>
        </p:spPr>
        <p:txBody>
          <a:bodyPr>
            <a:normAutofit fontScale="92500" lnSpcReduction="10000"/>
          </a:bodyPr>
          <a:lstStyle/>
          <a:p>
            <a:pPr marL="6160" lvl="0" indent="0">
              <a:buNone/>
            </a:pPr>
            <a:r>
              <a:rPr lang="en-US" b="1" dirty="0"/>
              <a:t>By Plane</a:t>
            </a:r>
          </a:p>
          <a:p>
            <a:pPr lvl="0"/>
            <a:r>
              <a:rPr lang="en-US" b="1" dirty="0"/>
              <a:t>Torino Airport</a:t>
            </a:r>
            <a:r>
              <a:rPr lang="it-IT" b="1" dirty="0"/>
              <a:t> </a:t>
            </a:r>
            <a:r>
              <a:rPr lang="en-US" dirty="0"/>
              <a:t>Located approximately 16 km from the city center, it offers direct connections to downtown Turin via local train lines and shuttle buses (travel time is around 30 minutes).</a:t>
            </a:r>
            <a:endParaRPr lang="it-IT" dirty="0"/>
          </a:p>
          <a:p>
            <a:pPr lvl="0"/>
            <a:r>
              <a:rPr lang="en-US" b="1" dirty="0"/>
              <a:t>Nearby Airports</a:t>
            </a:r>
            <a:r>
              <a:rPr lang="en-US" dirty="0"/>
              <a:t>: Milan Malpensa is about 1.5 hours away with direct bus links to Turin. Milan Linate and Bergamo Orio al Serio serve as additional alternatives for international and low-cost flights.</a:t>
            </a:r>
            <a:endParaRPr lang="it-IT" dirty="0"/>
          </a:p>
          <a:p>
            <a:endParaRPr lang="it-IT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3B70AF4-9B55-D742-9A76-3F7F29EB7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634999"/>
            <a:ext cx="885311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3073" name="Immagine 3" descr="https://lh3.googleusercontent.com/gps-cs-s/AHRPTWl22nDYLkqeGDJTF_oPp75qZtTKp2f9_QqPzt4Kpp2ZzeK6yBo0k8E_hl7pYduPgoKJZuv0-4gQms4Lqm7IgD-cr3TEKrbDD0ONQZK6K0I_RiW81ixHxlZpiOqE2yCBGgI6LXpI0w=w1333-h1000-k-no">
            <a:extLst>
              <a:ext uri="{FF2B5EF4-FFF2-40B4-BE49-F238E27FC236}">
                <a16:creationId xmlns:a16="http://schemas.microsoft.com/office/drawing/2014/main" id="{D752EAA6-0FC6-3F45-931A-02AEB17BF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635000"/>
            <a:ext cx="4445000" cy="333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703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7FD020-8001-F740-B97F-7725165B1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0900" y="762000"/>
            <a:ext cx="5909238" cy="5287944"/>
          </a:xfrm>
        </p:spPr>
        <p:txBody>
          <a:bodyPr>
            <a:normAutofit fontScale="92500" lnSpcReduction="20000"/>
          </a:bodyPr>
          <a:lstStyle/>
          <a:p>
            <a:pPr marL="6160" indent="0">
              <a:buNone/>
            </a:pPr>
            <a:r>
              <a:rPr lang="en-US" b="1" dirty="0"/>
              <a:t>By Car and Road</a:t>
            </a:r>
            <a:endParaRPr lang="it-IT" b="1" dirty="0"/>
          </a:p>
          <a:p>
            <a:r>
              <a:rPr lang="en-US" dirty="0"/>
              <a:t>Turin is a major highway junction connected directly via the city's ring road (A55):</a:t>
            </a:r>
            <a:endParaRPr lang="it-IT" dirty="0"/>
          </a:p>
          <a:p>
            <a:pPr lvl="0"/>
            <a:r>
              <a:rPr lang="en-US" b="1" dirty="0"/>
              <a:t>A4</a:t>
            </a:r>
            <a:r>
              <a:rPr lang="en-US" dirty="0"/>
              <a:t> (Turin – Milan – Venice): Connects the city with Lombardy and Northeastern Italy.</a:t>
            </a:r>
            <a:endParaRPr lang="it-IT" dirty="0"/>
          </a:p>
          <a:p>
            <a:pPr lvl="0"/>
            <a:r>
              <a:rPr lang="en-US" b="1" dirty="0"/>
              <a:t>A21</a:t>
            </a:r>
            <a:r>
              <a:rPr lang="en-US" dirty="0"/>
              <a:t> (Turin – Piacenza – Brescia): For routes originating from Southern and Central Italy.</a:t>
            </a:r>
            <a:endParaRPr lang="it-IT" dirty="0"/>
          </a:p>
          <a:p>
            <a:pPr lvl="0"/>
            <a:r>
              <a:rPr lang="en-US" b="1" dirty="0"/>
              <a:t>A6</a:t>
            </a:r>
            <a:r>
              <a:rPr lang="en-US" dirty="0"/>
              <a:t> (Turin – Savona): Connects to Liguria and the Tyrrhenian coast.</a:t>
            </a:r>
            <a:endParaRPr lang="it-IT" dirty="0"/>
          </a:p>
          <a:p>
            <a:pPr lvl="0"/>
            <a:r>
              <a:rPr lang="en-US" b="1" dirty="0"/>
              <a:t>A5</a:t>
            </a:r>
            <a:r>
              <a:rPr lang="en-US" dirty="0"/>
              <a:t> (Turin – </a:t>
            </a:r>
            <a:r>
              <a:rPr lang="en-US" dirty="0" err="1"/>
              <a:t>Aosta</a:t>
            </a:r>
            <a:r>
              <a:rPr lang="en-US" dirty="0"/>
              <a:t>): Leads toward the </a:t>
            </a:r>
            <a:r>
              <a:rPr lang="en-US" dirty="0" err="1"/>
              <a:t>Aosta</a:t>
            </a:r>
            <a:r>
              <a:rPr lang="en-US" dirty="0"/>
              <a:t> Valley and mountain passes into Switzerland and France (via the Mont Blanc Tunnel).</a:t>
            </a:r>
            <a:endParaRPr lang="it-IT" dirty="0"/>
          </a:p>
          <a:p>
            <a:pPr lvl="0"/>
            <a:r>
              <a:rPr lang="en-US" b="1" dirty="0"/>
              <a:t>A32</a:t>
            </a:r>
            <a:r>
              <a:rPr lang="en-US" dirty="0"/>
              <a:t> (Turin – </a:t>
            </a:r>
            <a:r>
              <a:rPr lang="en-US" dirty="0" err="1"/>
              <a:t>Bardonecchia</a:t>
            </a:r>
            <a:r>
              <a:rPr lang="en-US" dirty="0"/>
              <a:t>): Route toward France via the </a:t>
            </a:r>
            <a:r>
              <a:rPr lang="en-US" dirty="0" err="1"/>
              <a:t>Frejus</a:t>
            </a:r>
            <a:r>
              <a:rPr lang="en-US" dirty="0"/>
              <a:t> Road Tunnel.</a:t>
            </a:r>
            <a:endParaRPr lang="it-IT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56CCC1F-63C3-E846-9E4B-D3AD6CD97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58" y="2174790"/>
            <a:ext cx="4482342" cy="319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62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4B5790-0BC5-4340-A689-F9B1D1FAA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5454" y="808057"/>
            <a:ext cx="5964685" cy="619300"/>
          </a:xfrm>
        </p:spPr>
        <p:txBody>
          <a:bodyPr/>
          <a:lstStyle/>
          <a:p>
            <a:r>
              <a:rPr lang="it-IT" dirty="0" err="1"/>
              <a:t>Where</a:t>
            </a:r>
            <a:r>
              <a:rPr lang="it-IT" dirty="0"/>
              <a:t> to park </a:t>
            </a:r>
            <a:r>
              <a:rPr lang="it-IT" dirty="0" err="1"/>
              <a:t>at</a:t>
            </a:r>
            <a:r>
              <a:rPr lang="it-IT" dirty="0"/>
              <a:t> the  Arena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EF2F29-B253-664A-B097-BA56AE922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625" y="1894788"/>
            <a:ext cx="7329514" cy="4364610"/>
          </a:xfrm>
        </p:spPr>
        <p:txBody>
          <a:bodyPr>
            <a:normAutofit fontScale="92500" lnSpcReduction="20000"/>
          </a:bodyPr>
          <a:lstStyle/>
          <a:p>
            <a:pPr marL="6160" indent="0">
              <a:buNone/>
            </a:pPr>
            <a:r>
              <a:rPr lang="it-IT" dirty="0"/>
              <a:t>For </a:t>
            </a:r>
            <a:r>
              <a:rPr lang="it-IT" dirty="0" err="1"/>
              <a:t>tourist</a:t>
            </a:r>
            <a:r>
              <a:rPr lang="it-IT" dirty="0"/>
              <a:t> bus and coach parking </a:t>
            </a:r>
            <a:r>
              <a:rPr lang="it-IT" dirty="0" err="1"/>
              <a:t>near</a:t>
            </a:r>
            <a:r>
              <a:rPr lang="it-IT" dirty="0"/>
              <a:t> </a:t>
            </a:r>
            <a:r>
              <a:rPr lang="it-IT" dirty="0" err="1"/>
              <a:t>PalaGianni</a:t>
            </a:r>
            <a:r>
              <a:rPr lang="it-IT" dirty="0"/>
              <a:t> Asti </a:t>
            </a:r>
            <a:r>
              <a:rPr lang="it-IT" dirty="0" err="1"/>
              <a:t>options</a:t>
            </a:r>
            <a:r>
              <a:rPr lang="it-IT" dirty="0"/>
              <a:t> </a:t>
            </a:r>
            <a:r>
              <a:rPr lang="it-IT" dirty="0" err="1"/>
              <a:t>depend</a:t>
            </a:r>
            <a:r>
              <a:rPr lang="it-IT" dirty="0"/>
              <a:t> on </a:t>
            </a:r>
            <a:r>
              <a:rPr lang="it-IT" dirty="0" err="1"/>
              <a:t>whether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need</a:t>
            </a:r>
            <a:r>
              <a:rPr lang="it-IT" dirty="0"/>
              <a:t> a </a:t>
            </a:r>
            <a:r>
              <a:rPr lang="it-IT" dirty="0" err="1"/>
              <a:t>quick</a:t>
            </a:r>
            <a:r>
              <a:rPr lang="it-IT" dirty="0"/>
              <a:t> </a:t>
            </a:r>
            <a:r>
              <a:rPr lang="it-IT" dirty="0" err="1"/>
              <a:t>drop</a:t>
            </a:r>
            <a:r>
              <a:rPr lang="it-IT" dirty="0"/>
              <a:t>-off/pick-up or long-</a:t>
            </a:r>
            <a:r>
              <a:rPr lang="it-IT" dirty="0" err="1"/>
              <a:t>term</a:t>
            </a:r>
            <a:r>
              <a:rPr lang="it-IT" dirty="0"/>
              <a:t> parking </a:t>
            </a:r>
            <a:r>
              <a:rPr lang="it-IT" dirty="0" err="1"/>
              <a:t>during</a:t>
            </a:r>
            <a:r>
              <a:rPr lang="it-IT" dirty="0"/>
              <a:t> an </a:t>
            </a:r>
            <a:r>
              <a:rPr lang="it-IT" dirty="0" err="1"/>
              <a:t>event</a:t>
            </a:r>
            <a:r>
              <a:rPr lang="it-IT" dirty="0"/>
              <a:t>:</a:t>
            </a:r>
          </a:p>
          <a:p>
            <a:r>
              <a:rPr lang="it-IT" b="1" dirty="0"/>
              <a:t>Short-</a:t>
            </a:r>
            <a:r>
              <a:rPr lang="it-IT" b="1" dirty="0" err="1"/>
              <a:t>Term</a:t>
            </a:r>
            <a:r>
              <a:rPr lang="it-IT" b="1" dirty="0"/>
              <a:t> </a:t>
            </a:r>
            <a:r>
              <a:rPr lang="it-IT" b="1" dirty="0" err="1"/>
              <a:t>Drop</a:t>
            </a:r>
            <a:r>
              <a:rPr lang="it-IT" b="1" dirty="0"/>
              <a:t>-Off and Pick-Up</a:t>
            </a:r>
            <a:r>
              <a:rPr lang="it-IT" dirty="0"/>
              <a:t>:</a:t>
            </a:r>
          </a:p>
          <a:p>
            <a:r>
              <a:rPr lang="it-IT" dirty="0"/>
              <a:t>Drivers </a:t>
            </a:r>
            <a:r>
              <a:rPr lang="it-IT" dirty="0" err="1"/>
              <a:t>typically</a:t>
            </a:r>
            <a:r>
              <a:rPr lang="it-IT" dirty="0"/>
              <a:t> pull over </a:t>
            </a:r>
            <a:r>
              <a:rPr lang="it-IT" dirty="0" err="1"/>
              <a:t>along</a:t>
            </a:r>
            <a:r>
              <a:rPr lang="it-IT" dirty="0"/>
              <a:t> the service </a:t>
            </a:r>
            <a:r>
              <a:rPr lang="it-IT" dirty="0" err="1"/>
              <a:t>lanes</a:t>
            </a:r>
            <a:r>
              <a:rPr lang="it-IT" dirty="0"/>
              <a:t> of </a:t>
            </a:r>
            <a:r>
              <a:rPr lang="it-IT" b="1" dirty="0"/>
              <a:t>Corso Trapani</a:t>
            </a:r>
            <a:r>
              <a:rPr lang="it-IT" dirty="0"/>
              <a:t> or </a:t>
            </a:r>
            <a:r>
              <a:rPr lang="it-IT" b="1" dirty="0"/>
              <a:t>Corso Rosselli</a:t>
            </a:r>
            <a:r>
              <a:rPr lang="it-IT" dirty="0"/>
              <a:t> </a:t>
            </a:r>
            <a:r>
              <a:rPr lang="it-IT" dirty="0" err="1"/>
              <a:t>adjacent</a:t>
            </a:r>
            <a:r>
              <a:rPr lang="it-IT" dirty="0"/>
              <a:t> to Parco Ruffini to </a:t>
            </a:r>
            <a:r>
              <a:rPr lang="it-IT" dirty="0" err="1"/>
              <a:t>let</a:t>
            </a:r>
            <a:r>
              <a:rPr lang="it-IT" dirty="0"/>
              <a:t> </a:t>
            </a:r>
            <a:r>
              <a:rPr lang="it-IT" dirty="0" err="1"/>
              <a:t>passengers</a:t>
            </a:r>
            <a:r>
              <a:rPr lang="it-IT" dirty="0"/>
              <a:t> off </a:t>
            </a:r>
            <a:r>
              <a:rPr lang="it-IT" dirty="0" err="1"/>
              <a:t>close</a:t>
            </a:r>
            <a:r>
              <a:rPr lang="it-IT" dirty="0"/>
              <a:t> to the arena </a:t>
            </a:r>
            <a:r>
              <a:rPr lang="it-IT" dirty="0" err="1"/>
              <a:t>entrances</a:t>
            </a:r>
            <a:r>
              <a:rPr lang="it-IT" dirty="0"/>
              <a:t>. </a:t>
            </a:r>
          </a:p>
          <a:p>
            <a:r>
              <a:rPr lang="it-IT" b="1" dirty="0"/>
              <a:t>Long-</a:t>
            </a:r>
            <a:r>
              <a:rPr lang="it-IT" b="1" dirty="0" err="1"/>
              <a:t>Term</a:t>
            </a:r>
            <a:r>
              <a:rPr lang="it-IT" b="1" dirty="0"/>
              <a:t> Bus Parking</a:t>
            </a:r>
            <a:r>
              <a:rPr lang="it-IT" dirty="0"/>
              <a:t>:</a:t>
            </a:r>
          </a:p>
          <a:p>
            <a:pPr lvl="1"/>
            <a:r>
              <a:rPr lang="it-IT" dirty="0" err="1"/>
              <a:t>If</a:t>
            </a:r>
            <a:r>
              <a:rPr lang="it-IT" dirty="0"/>
              <a:t> the bus </a:t>
            </a:r>
            <a:r>
              <a:rPr lang="it-IT" dirty="0" err="1"/>
              <a:t>needs</a:t>
            </a:r>
            <a:r>
              <a:rPr lang="it-IT" dirty="0"/>
              <a:t> to stay </a:t>
            </a:r>
            <a:r>
              <a:rPr lang="it-IT" dirty="0" err="1"/>
              <a:t>parked</a:t>
            </a:r>
            <a:r>
              <a:rPr lang="it-IT" dirty="0"/>
              <a:t> for the </a:t>
            </a:r>
            <a:r>
              <a:rPr lang="it-IT" dirty="0" err="1"/>
              <a:t>entire</a:t>
            </a:r>
            <a:r>
              <a:rPr lang="it-IT" dirty="0"/>
              <a:t> </a:t>
            </a:r>
            <a:r>
              <a:rPr lang="it-IT" dirty="0" err="1"/>
              <a:t>duration</a:t>
            </a:r>
            <a:r>
              <a:rPr lang="it-IT" dirty="0"/>
              <a:t> of an </a:t>
            </a:r>
            <a:r>
              <a:rPr lang="it-IT" dirty="0" err="1"/>
              <a:t>event</a:t>
            </a:r>
            <a:r>
              <a:rPr lang="it-IT" dirty="0"/>
              <a:t>, driver parking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available</a:t>
            </a:r>
            <a:r>
              <a:rPr lang="it-IT" dirty="0"/>
              <a:t> in </a:t>
            </a:r>
            <a:r>
              <a:rPr lang="it-IT" dirty="0" err="1"/>
              <a:t>designated</a:t>
            </a:r>
            <a:r>
              <a:rPr lang="it-IT" dirty="0"/>
              <a:t> </a:t>
            </a:r>
            <a:r>
              <a:rPr lang="it-IT" dirty="0" err="1"/>
              <a:t>tourist</a:t>
            </a:r>
            <a:r>
              <a:rPr lang="it-IT" dirty="0"/>
              <a:t> bus parking </a:t>
            </a:r>
            <a:r>
              <a:rPr lang="it-IT" dirty="0" err="1"/>
              <a:t>zones</a:t>
            </a:r>
            <a:r>
              <a:rPr lang="it-IT" dirty="0"/>
              <a:t> </a:t>
            </a:r>
            <a:r>
              <a:rPr lang="it-IT" dirty="0" err="1"/>
              <a:t>across</a:t>
            </a:r>
            <a:r>
              <a:rPr lang="it-IT" dirty="0"/>
              <a:t> the city,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residential</a:t>
            </a:r>
            <a:r>
              <a:rPr lang="it-IT" dirty="0"/>
              <a:t> park </a:t>
            </a:r>
            <a:r>
              <a:rPr lang="it-IT" dirty="0" err="1"/>
              <a:t>perimeters</a:t>
            </a:r>
            <a:r>
              <a:rPr lang="it-IT" dirty="0"/>
              <a:t> do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feature</a:t>
            </a:r>
            <a:r>
              <a:rPr lang="it-IT" dirty="0"/>
              <a:t> </a:t>
            </a:r>
            <a:r>
              <a:rPr lang="it-IT" dirty="0" err="1"/>
              <a:t>permanent</a:t>
            </a:r>
            <a:r>
              <a:rPr lang="it-IT" dirty="0"/>
              <a:t> coach parking </a:t>
            </a:r>
            <a:r>
              <a:rPr lang="it-IT" dirty="0" err="1"/>
              <a:t>bays</a:t>
            </a:r>
            <a:r>
              <a:rPr lang="it-IT" dirty="0"/>
              <a:t>.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6A25BF8-2B51-AE48-A995-94B597B5B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35" y="2596725"/>
            <a:ext cx="1981200" cy="18669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6AC4F41-157D-A043-AD3F-A892C9DB2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225" y="4729454"/>
            <a:ext cx="1930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87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1E3D31-3921-5649-A4DB-521F23725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3090" y="557347"/>
            <a:ext cx="4857496" cy="1077229"/>
          </a:xfrm>
        </p:spPr>
        <p:txBody>
          <a:bodyPr/>
          <a:lstStyle/>
          <a:p>
            <a:r>
              <a:rPr lang="it-IT" dirty="0" err="1"/>
              <a:t>Where</a:t>
            </a:r>
            <a:r>
              <a:rPr lang="it-IT" dirty="0"/>
              <a:t> to go to </a:t>
            </a:r>
            <a:r>
              <a:rPr lang="it-IT" dirty="0" err="1"/>
              <a:t>unload</a:t>
            </a:r>
            <a:r>
              <a:rPr lang="it-IT" dirty="0"/>
              <a:t> the </a:t>
            </a:r>
            <a:r>
              <a:rPr lang="it-IT" dirty="0" err="1"/>
              <a:t>Props</a:t>
            </a:r>
            <a:endParaRPr lang="it-IT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517712E-462A-3547-9F4C-B955A3B7A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5576" y="2991394"/>
            <a:ext cx="8807444" cy="3866606"/>
          </a:xfrm>
        </p:spPr>
        <p:txBody>
          <a:bodyPr>
            <a:normAutofit fontScale="92500"/>
          </a:bodyPr>
          <a:lstStyle/>
          <a:p>
            <a:pPr marL="6160" indent="0">
              <a:buNone/>
            </a:pPr>
            <a:r>
              <a:rPr lang="it-IT" sz="2400" dirty="0"/>
              <a:t>                                                          ACCESS FROM C:SO TRAPANI AND FOLLOW THE ARROWS</a:t>
            </a:r>
          </a:p>
          <a:p>
            <a:r>
              <a:rPr lang="it-IT" sz="2400" dirty="0"/>
              <a:t>To </a:t>
            </a:r>
            <a:r>
              <a:rPr lang="it-IT" sz="2400" dirty="0" err="1"/>
              <a:t>authorize</a:t>
            </a:r>
            <a:r>
              <a:rPr lang="it-IT" sz="2400" dirty="0"/>
              <a:t> </a:t>
            </a:r>
            <a:r>
              <a:rPr lang="it-IT" sz="2400" dirty="0" err="1"/>
              <a:t>your</a:t>
            </a:r>
            <a:r>
              <a:rPr lang="it-IT" sz="2400" dirty="0"/>
              <a:t> entry </a:t>
            </a:r>
            <a:r>
              <a:rPr lang="it-IT" sz="2400" dirty="0" err="1"/>
              <a:t>into</a:t>
            </a:r>
            <a:r>
              <a:rPr lang="it-IT" sz="2400" dirty="0"/>
              <a:t> the </a:t>
            </a:r>
            <a:r>
              <a:rPr lang="it-IT" sz="2400" dirty="0" err="1"/>
              <a:t>pedestrian</a:t>
            </a:r>
            <a:r>
              <a:rPr lang="it-IT" sz="2400" dirty="0"/>
              <a:t> zone, </a:t>
            </a:r>
            <a:r>
              <a:rPr lang="it-IT" sz="2400" dirty="0" err="1"/>
              <a:t>we</a:t>
            </a:r>
            <a:r>
              <a:rPr lang="it-IT" sz="2400" dirty="0"/>
              <a:t> </a:t>
            </a:r>
            <a:r>
              <a:rPr lang="it-IT" sz="2400" dirty="0" err="1"/>
              <a:t>need</a:t>
            </a:r>
            <a:r>
              <a:rPr lang="it-IT" sz="2400" dirty="0"/>
              <a:t> to </a:t>
            </a:r>
            <a:r>
              <a:rPr lang="it-IT" sz="2400" dirty="0" err="1"/>
              <a:t>know</a:t>
            </a:r>
            <a:r>
              <a:rPr lang="it-IT" sz="2400" dirty="0"/>
              <a:t>: </a:t>
            </a:r>
          </a:p>
          <a:p>
            <a:pPr marL="6160" indent="0">
              <a:buNone/>
            </a:pPr>
            <a:r>
              <a:rPr lang="it-IT" sz="2400" dirty="0"/>
              <a:t>    - </a:t>
            </a:r>
            <a:r>
              <a:rPr lang="it-IT" sz="2400" dirty="0" err="1"/>
              <a:t>Vehicle</a:t>
            </a:r>
            <a:r>
              <a:rPr lang="it-IT" sz="2400" dirty="0"/>
              <a:t> </a:t>
            </a:r>
            <a:r>
              <a:rPr lang="it-IT" sz="2400" dirty="0" err="1"/>
              <a:t>license</a:t>
            </a:r>
            <a:r>
              <a:rPr lang="it-IT" sz="2400" dirty="0"/>
              <a:t> </a:t>
            </a:r>
            <a:r>
              <a:rPr lang="it-IT" sz="2400" dirty="0" err="1"/>
              <a:t>plate</a:t>
            </a:r>
            <a:r>
              <a:rPr lang="it-IT" sz="2400" dirty="0"/>
              <a:t> </a:t>
            </a:r>
            <a:r>
              <a:rPr lang="it-IT" sz="2400" dirty="0" err="1"/>
              <a:t>number</a:t>
            </a:r>
            <a:r>
              <a:rPr lang="it-IT" sz="2400" dirty="0"/>
              <a:t> </a:t>
            </a:r>
          </a:p>
          <a:p>
            <a:pPr marL="6160" indent="0">
              <a:buNone/>
            </a:pPr>
            <a:r>
              <a:rPr lang="it-IT" sz="2400" dirty="0"/>
              <a:t>    - Date and time of </a:t>
            </a:r>
            <a:r>
              <a:rPr lang="it-IT" sz="2400" dirty="0" err="1"/>
              <a:t>unloading</a:t>
            </a:r>
            <a:r>
              <a:rPr lang="it-IT" sz="2400" dirty="0"/>
              <a:t> </a:t>
            </a:r>
          </a:p>
          <a:p>
            <a:pPr marL="6160" indent="0">
              <a:buNone/>
            </a:pPr>
            <a:r>
              <a:rPr lang="it-IT" sz="2400" dirty="0"/>
              <a:t>    - Date and time of </a:t>
            </a:r>
            <a:r>
              <a:rPr lang="it-IT" sz="2400" dirty="0" err="1"/>
              <a:t>loading</a:t>
            </a:r>
            <a:endParaRPr lang="it-IT" sz="2400" dirty="0"/>
          </a:p>
          <a:p>
            <a:pPr marL="6160" indent="0">
              <a:buNone/>
            </a:pPr>
            <a:r>
              <a:rPr lang="it-IT" sz="2400" dirty="0"/>
              <a:t>    - </a:t>
            </a:r>
            <a:r>
              <a:rPr lang="it-IT" sz="2400" dirty="0" err="1"/>
              <a:t>Name</a:t>
            </a:r>
            <a:r>
              <a:rPr lang="it-IT" sz="2400" dirty="0"/>
              <a:t> of the </a:t>
            </a:r>
            <a:r>
              <a:rPr lang="it-IT" sz="2400" dirty="0" err="1"/>
              <a:t>people</a:t>
            </a:r>
            <a:r>
              <a:rPr lang="it-IT" sz="2400" dirty="0"/>
              <a:t> </a:t>
            </a:r>
            <a:r>
              <a:rPr lang="it-IT" sz="2400" dirty="0" err="1"/>
              <a:t>coming</a:t>
            </a:r>
            <a:endParaRPr lang="it-IT" sz="2400" dirty="0"/>
          </a:p>
        </p:txBody>
      </p:sp>
      <p:pic>
        <p:nvPicPr>
          <p:cNvPr id="7" name="Segnaposto contenuto 4">
            <a:extLst>
              <a:ext uri="{FF2B5EF4-FFF2-40B4-BE49-F238E27FC236}">
                <a16:creationId xmlns:a16="http://schemas.microsoft.com/office/drawing/2014/main" id="{D04373A5-8D55-7745-8EE4-9EBB5FAE8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303" y="262453"/>
            <a:ext cx="5268176" cy="320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46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2CFCEC-DF8A-3440-BBC2-3FA47FB79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678" y="255663"/>
            <a:ext cx="3712139" cy="552393"/>
          </a:xfrm>
        </p:spPr>
        <p:txBody>
          <a:bodyPr>
            <a:normAutofit fontScale="90000"/>
          </a:bodyPr>
          <a:lstStyle/>
          <a:p>
            <a:r>
              <a:rPr lang="it-IT" dirty="0"/>
              <a:t>ARENA SETTING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E635B21-0CEC-B04F-BA27-69F904646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4843" y="808056"/>
            <a:ext cx="10948087" cy="5889306"/>
          </a:xfrm>
        </p:spPr>
      </p:pic>
    </p:spTree>
    <p:extLst>
      <p:ext uri="{BB962C8B-B14F-4D97-AF65-F5344CB8AC3E}">
        <p14:creationId xmlns:p14="http://schemas.microsoft.com/office/powerpoint/2010/main" val="434646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CD0C99-4633-004D-A471-973EAAD5E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614" y="4631868"/>
            <a:ext cx="9958438" cy="1669780"/>
          </a:xfrm>
        </p:spPr>
        <p:txBody>
          <a:bodyPr>
            <a:normAutofit/>
          </a:bodyPr>
          <a:lstStyle/>
          <a:p>
            <a:pPr algn="ctr"/>
            <a:r>
              <a:rPr lang="it-IT" sz="2800" dirty="0" err="1"/>
              <a:t>Only</a:t>
            </a:r>
            <a:r>
              <a:rPr lang="it-IT" sz="2800" dirty="0"/>
              <a:t> a </a:t>
            </a:r>
            <a:r>
              <a:rPr lang="it-IT" sz="2800" dirty="0" err="1"/>
              <a:t>few</a:t>
            </a:r>
            <a:r>
              <a:rPr lang="it-IT" sz="2800" dirty="0"/>
              <a:t> </a:t>
            </a:r>
            <a:r>
              <a:rPr lang="it-IT" sz="2800" dirty="0" err="1"/>
              <a:t>specific</a:t>
            </a:r>
            <a:r>
              <a:rPr lang="it-IT" sz="2800" dirty="0"/>
              <a:t>, </a:t>
            </a:r>
            <a:r>
              <a:rPr lang="it-IT" sz="2800" dirty="0" err="1"/>
              <a:t>essential</a:t>
            </a:r>
            <a:r>
              <a:rPr lang="it-IT" sz="2800" dirty="0"/>
              <a:t> </a:t>
            </a:r>
            <a:r>
              <a:rPr lang="it-IT" sz="2800" dirty="0" err="1"/>
              <a:t>items</a:t>
            </a:r>
            <a:r>
              <a:rPr lang="it-IT" sz="2800" dirty="0"/>
              <a:t>—</a:t>
            </a:r>
            <a:r>
              <a:rPr lang="it-IT" sz="2800" dirty="0" err="1"/>
              <a:t>such</a:t>
            </a:r>
            <a:r>
              <a:rPr lang="it-IT" sz="2800" dirty="0"/>
              <a:t> </a:t>
            </a:r>
            <a:r>
              <a:rPr lang="it-IT" sz="2800" dirty="0" err="1"/>
              <a:t>as</a:t>
            </a:r>
            <a:r>
              <a:rPr lang="it-IT" sz="2800" dirty="0"/>
              <a:t> </a:t>
            </a:r>
            <a:r>
              <a:rPr lang="it-IT" sz="2800" dirty="0" err="1"/>
              <a:t>costumes</a:t>
            </a:r>
            <a:r>
              <a:rPr lang="it-IT" sz="2800" dirty="0"/>
              <a:t>—</a:t>
            </a:r>
            <a:r>
              <a:rPr lang="it-IT" sz="2800" dirty="0" err="1"/>
              <a:t>may</a:t>
            </a:r>
            <a:r>
              <a:rPr lang="it-IT" sz="2800" dirty="0"/>
              <a:t> be </a:t>
            </a:r>
            <a:r>
              <a:rPr lang="it-IT" sz="2800" dirty="0" err="1"/>
              <a:t>left</a:t>
            </a:r>
            <a:r>
              <a:rPr lang="it-IT" sz="2800" dirty="0"/>
              <a:t> in the </a:t>
            </a:r>
            <a:r>
              <a:rPr lang="it-IT" sz="2800" dirty="0" err="1"/>
              <a:t>changing</a:t>
            </a:r>
            <a:r>
              <a:rPr lang="it-IT" sz="2800" dirty="0"/>
              <a:t> rooms; </a:t>
            </a:r>
            <a:r>
              <a:rPr lang="it-IT" sz="2800" dirty="0" err="1"/>
              <a:t>if</a:t>
            </a:r>
            <a:r>
              <a:rPr lang="it-IT" sz="2800" dirty="0"/>
              <a:t> </a:t>
            </a:r>
            <a:r>
              <a:rPr lang="it-IT" sz="2800" dirty="0" err="1"/>
              <a:t>everyone</a:t>
            </a:r>
            <a:r>
              <a:rPr lang="it-IT" sz="2800" dirty="0"/>
              <a:t> </a:t>
            </a:r>
            <a:r>
              <a:rPr lang="it-IT" sz="2800" dirty="0" err="1"/>
              <a:t>leaves</a:t>
            </a:r>
            <a:r>
              <a:rPr lang="it-IT" sz="2800" dirty="0"/>
              <a:t> </a:t>
            </a:r>
            <a:r>
              <a:rPr lang="it-IT" sz="2800" dirty="0" err="1"/>
              <a:t>their</a:t>
            </a:r>
            <a:r>
              <a:rPr lang="it-IT" sz="2800" dirty="0"/>
              <a:t> </a:t>
            </a:r>
            <a:r>
              <a:rPr lang="it-IT" sz="2800" dirty="0" err="1"/>
              <a:t>bags</a:t>
            </a:r>
            <a:r>
              <a:rPr lang="it-IT" sz="2800" dirty="0"/>
              <a:t> and </a:t>
            </a:r>
            <a:r>
              <a:rPr lang="it-IT" sz="2800" dirty="0" err="1"/>
              <a:t>jackets</a:t>
            </a:r>
            <a:r>
              <a:rPr lang="it-IT" sz="2800" dirty="0"/>
              <a:t> </a:t>
            </a:r>
            <a:r>
              <a:rPr lang="it-IT" sz="2800" dirty="0" err="1"/>
              <a:t>there</a:t>
            </a:r>
            <a:r>
              <a:rPr lang="it-IT" sz="2800" dirty="0"/>
              <a:t>, </a:t>
            </a:r>
            <a:r>
              <a:rPr lang="it-IT" sz="2800" dirty="0" err="1"/>
              <a:t>there</a:t>
            </a:r>
            <a:r>
              <a:rPr lang="it-IT" sz="2800" dirty="0"/>
              <a:t> </a:t>
            </a:r>
            <a:r>
              <a:rPr lang="it-IT" sz="2800" dirty="0" err="1"/>
              <a:t>won't</a:t>
            </a:r>
            <a:r>
              <a:rPr lang="it-IT" sz="2800" dirty="0"/>
              <a:t> be </a:t>
            </a:r>
            <a:r>
              <a:rPr lang="it-IT" sz="2800" dirty="0" err="1"/>
              <a:t>enough</a:t>
            </a:r>
            <a:r>
              <a:rPr lang="it-IT" sz="2800" dirty="0"/>
              <a:t> </a:t>
            </a:r>
            <a:r>
              <a:rPr lang="it-IT" sz="2800" dirty="0" err="1"/>
              <a:t>space</a:t>
            </a:r>
            <a:r>
              <a:rPr lang="it-IT" sz="2800" dirty="0"/>
              <a:t> for </a:t>
            </a:r>
            <a:r>
              <a:rPr lang="it-IT" sz="2800" dirty="0" err="1"/>
              <a:t>everyone</a:t>
            </a:r>
            <a:r>
              <a:rPr lang="it-IT" sz="2800" dirty="0"/>
              <a:t>.</a:t>
            </a:r>
            <a:r>
              <a:rPr lang="it-IT" dirty="0"/>
              <a:t> 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06245EB7-AD5F-0D4F-8D79-F18463C945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629472"/>
              </p:ext>
            </p:extLst>
          </p:nvPr>
        </p:nvGraphicFramePr>
        <p:xfrm>
          <a:off x="1049572" y="1200578"/>
          <a:ext cx="10218523" cy="2911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olo 1">
            <a:extLst>
              <a:ext uri="{FF2B5EF4-FFF2-40B4-BE49-F238E27FC236}">
                <a16:creationId xmlns:a16="http://schemas.microsoft.com/office/drawing/2014/main" id="{C0CA7AC8-76C1-044A-A577-4E4AAA84493C}"/>
              </a:ext>
            </a:extLst>
          </p:cNvPr>
          <p:cNvSpPr txBox="1">
            <a:spLocks/>
          </p:cNvSpPr>
          <p:nvPr/>
        </p:nvSpPr>
        <p:spPr>
          <a:xfrm>
            <a:off x="2709124" y="310461"/>
            <a:ext cx="7958331" cy="7118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err="1"/>
              <a:t>What</a:t>
            </a:r>
            <a:r>
              <a:rPr lang="it-IT" dirty="0"/>
              <a:t> to do </a:t>
            </a:r>
            <a:r>
              <a:rPr lang="it-IT" dirty="0" err="1"/>
              <a:t>when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arrive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the Arena</a:t>
            </a:r>
          </a:p>
        </p:txBody>
      </p:sp>
    </p:spTree>
    <p:extLst>
      <p:ext uri="{BB962C8B-B14F-4D97-AF65-F5344CB8AC3E}">
        <p14:creationId xmlns:p14="http://schemas.microsoft.com/office/powerpoint/2010/main" val="2574603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A12F7A-B149-284B-8D34-E522B6DC0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022" y="808056"/>
            <a:ext cx="8976117" cy="1077229"/>
          </a:xfrm>
        </p:spPr>
        <p:txBody>
          <a:bodyPr/>
          <a:lstStyle/>
          <a:p>
            <a:r>
              <a:rPr lang="it-IT" dirty="0"/>
              <a:t>WHAT TO DO BEFORE COMPETITION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0C9BA5EC-4010-C04B-BFE0-3FF5B25FA4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900823"/>
              </p:ext>
            </p:extLst>
          </p:nvPr>
        </p:nvGraphicFramePr>
        <p:xfrm>
          <a:off x="2260600" y="2052638"/>
          <a:ext cx="8526463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3928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21A4CD-6BE8-3243-915F-65A1FC31C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384" y="808056"/>
            <a:ext cx="9136755" cy="1077229"/>
          </a:xfrm>
        </p:spPr>
        <p:txBody>
          <a:bodyPr/>
          <a:lstStyle/>
          <a:p>
            <a:r>
              <a:rPr lang="it-IT" dirty="0">
                <a:latin typeface="Avenir Roman" panose="02000503020000020003" pitchFamily="2" charset="0"/>
              </a:rPr>
              <a:t>PATHWAY TO ENTER THE COMPETITION</a:t>
            </a:r>
            <a:endParaRPr lang="it-IT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9F5DD659-3AFC-B641-9DCE-73F6135D06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733123"/>
              </p:ext>
            </p:extLst>
          </p:nvPr>
        </p:nvGraphicFramePr>
        <p:xfrm>
          <a:off x="1309816" y="2052638"/>
          <a:ext cx="9259759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775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C350BA-6519-F64D-AAA3-EC6F96C2C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OPENING CEREMONY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652049E0-FE89-A849-8A5C-88B9FBCFB4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389119"/>
              </p:ext>
            </p:extLst>
          </p:nvPr>
        </p:nvGraphicFramePr>
        <p:xfrm>
          <a:off x="1581665" y="2052638"/>
          <a:ext cx="9737124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5068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A144F9-099D-C34F-8D53-C671AEA4B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IMPORTANT NOTICES</a:t>
            </a:r>
          </a:p>
        </p:txBody>
      </p: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356AB410-68F6-B348-A5D1-B724D517C3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164474"/>
              </p:ext>
            </p:extLst>
          </p:nvPr>
        </p:nvGraphicFramePr>
        <p:xfrm>
          <a:off x="1742303" y="2052639"/>
          <a:ext cx="8827272" cy="2778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1375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D056DA-82DF-CB43-BBBC-BB3C9C5D9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CLOSING CEREMONY</a:t>
            </a:r>
          </a:p>
        </p:txBody>
      </p: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7400E651-8818-CD44-91AD-A9946FA08F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247072"/>
              </p:ext>
            </p:extLst>
          </p:nvPr>
        </p:nvGraphicFramePr>
        <p:xfrm>
          <a:off x="2421924" y="2052638"/>
          <a:ext cx="8147651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1325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E2869-1D8C-CD41-95A6-BEABAD0A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AWARDS CEREMONY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F373535-5783-BE47-A95D-5013BB660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172" y="1885285"/>
            <a:ext cx="3688985" cy="3997828"/>
          </a:xfrm>
        </p:spPr>
        <p:txBody>
          <a:bodyPr/>
          <a:lstStyle/>
          <a:p>
            <a:r>
              <a:rPr lang="it-IT" dirty="0"/>
              <a:t>SATURDAY &amp; SUNDAY AY THE END OF COMPETITION</a:t>
            </a:r>
          </a:p>
          <a:p>
            <a:r>
              <a:rPr lang="it-IT" dirty="0"/>
              <a:t>TAKE PLACE BEHIND THE CURTAIN WAITING FOR YOUR CATEGORY </a:t>
            </a:r>
          </a:p>
          <a:p>
            <a:r>
              <a:rPr lang="it-IT" dirty="0"/>
              <a:t>DRESS: NATIONAL TRACK SUIT</a:t>
            </a:r>
          </a:p>
        </p:txBody>
      </p:sp>
      <p:pic>
        <p:nvPicPr>
          <p:cNvPr id="7" name="Segnaposto contenuto 4">
            <a:extLst>
              <a:ext uri="{FF2B5EF4-FFF2-40B4-BE49-F238E27FC236}">
                <a16:creationId xmlns:a16="http://schemas.microsoft.com/office/drawing/2014/main" id="{B829BF10-C2AA-CA42-A131-4102DEBC7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37" y="1558367"/>
            <a:ext cx="6903426" cy="399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80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F8F605-629C-7443-B2A0-C7626C5FB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532634"/>
            <a:ext cx="7958331" cy="1244060"/>
          </a:xfrm>
        </p:spPr>
        <p:txBody>
          <a:bodyPr>
            <a:normAutofit fontScale="90000"/>
          </a:bodyPr>
          <a:lstStyle/>
          <a:p>
            <a:r>
              <a:rPr lang="it-IT" dirty="0"/>
              <a:t>SPECIAL EVENT 28th OCT: ILLUMINATION OF THE MOLE ANTONELLIANA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B7AD6C-92CA-794A-A8A1-E83CFABD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589" y="2052116"/>
            <a:ext cx="6566550" cy="4447836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8.00 PM: THE MOLE ANTONELLIANA LIGHTS UP WITH THE EUROPEAN CHAMPIONSHIP LOGO. A TRIBUTE FROM THE CITY TO ALL THE MAJORETTES COMPETING IN THE EUROPEAN CHAMPIONSHIP. EVERYONE OUT FOR A MASSIVE FLASH MOB. </a:t>
            </a:r>
          </a:p>
          <a:p>
            <a:r>
              <a:rPr lang="it-IT" dirty="0"/>
              <a:t>BRING YOUR BATONS AND WEAR SPARKLY OUTFITS!</a:t>
            </a:r>
          </a:p>
          <a:p>
            <a:r>
              <a:rPr lang="it-IT" dirty="0"/>
              <a:t>Meeting </a:t>
            </a:r>
            <a:r>
              <a:rPr lang="it-IT" dirty="0" err="1"/>
              <a:t>at</a:t>
            </a:r>
            <a:r>
              <a:rPr lang="it-IT" dirty="0"/>
              <a:t> 7:45 PM </a:t>
            </a:r>
            <a:r>
              <a:rPr lang="it-IT" dirty="0" err="1"/>
              <a:t>at</a:t>
            </a:r>
            <a:r>
              <a:rPr lang="it-IT" dirty="0"/>
              <a:t> Via Montebello 20, 10124 </a:t>
            </a:r>
            <a:r>
              <a:rPr lang="it-IT" dirty="0" err="1"/>
              <a:t>Turin</a:t>
            </a:r>
            <a:r>
              <a:rPr lang="it-IT" dirty="0"/>
              <a:t> (TO)</a:t>
            </a:r>
          </a:p>
          <a:p>
            <a:r>
              <a:rPr lang="it-IT" dirty="0" err="1"/>
              <a:t>Follow</a:t>
            </a:r>
            <a:r>
              <a:rPr lang="it-IT" dirty="0"/>
              <a:t> IBTF and FITW on social media to </a:t>
            </a:r>
            <a:r>
              <a:rPr lang="it-IT" dirty="0" err="1"/>
              <a:t>learn</a:t>
            </a:r>
            <a:r>
              <a:rPr lang="it-IT" dirty="0"/>
              <a:t> the routine.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067B052-CFE8-AE4C-A108-35E99D44F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70" y="1613436"/>
            <a:ext cx="3360844" cy="468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93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1C3C3E-B72D-9647-85F0-B4700B7FC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ATHLETES PARTY… </a:t>
            </a:r>
            <a:br>
              <a:rPr lang="it-IT" dirty="0"/>
            </a:br>
            <a:r>
              <a:rPr lang="it-IT" dirty="0"/>
              <a:t>HALLOWEEN IS COMING…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E098F16-1D6E-FA40-822C-100FA5DD8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5586" y="1885285"/>
            <a:ext cx="10168568" cy="4873496"/>
          </a:xfrm>
        </p:spPr>
      </p:pic>
    </p:spTree>
    <p:extLst>
      <p:ext uri="{BB962C8B-B14F-4D97-AF65-F5344CB8AC3E}">
        <p14:creationId xmlns:p14="http://schemas.microsoft.com/office/powerpoint/2010/main" val="521172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E00594-8625-7F4B-8B96-E878A8A25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ATHLETES PARTY</a:t>
            </a:r>
            <a:br>
              <a:rPr lang="it-IT" dirty="0"/>
            </a:br>
            <a:r>
              <a:rPr lang="it-IT" dirty="0"/>
              <a:t>INFORMATIONS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75DF1D-5217-8D40-A740-C2E2A75D4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138" y="2992985"/>
            <a:ext cx="7796540" cy="3997828"/>
          </a:xfrm>
        </p:spPr>
        <p:txBody>
          <a:bodyPr/>
          <a:lstStyle/>
          <a:p>
            <a:r>
              <a:rPr lang="it-IT" dirty="0"/>
              <a:t>WHERE: MAIN ARENA</a:t>
            </a:r>
          </a:p>
          <a:p>
            <a:r>
              <a:rPr lang="it-IT" dirty="0"/>
              <a:t>WHEN: </a:t>
            </a:r>
            <a:r>
              <a:rPr lang="it-IT" dirty="0" err="1"/>
              <a:t>Saturday</a:t>
            </a:r>
            <a:r>
              <a:rPr lang="it-IT" dirty="0"/>
              <a:t> 31 st </a:t>
            </a:r>
            <a:r>
              <a:rPr lang="it-IT" dirty="0" err="1"/>
              <a:t>Oct</a:t>
            </a:r>
            <a:r>
              <a:rPr lang="it-IT" dirty="0"/>
              <a:t> 8PM (</a:t>
            </a:r>
            <a:r>
              <a:rPr lang="it-IT" dirty="0" err="1"/>
              <a:t>after</a:t>
            </a:r>
            <a:r>
              <a:rPr lang="it-IT" dirty="0"/>
              <a:t> awards </a:t>
            </a:r>
            <a:r>
              <a:rPr lang="it-IT" dirty="0" err="1"/>
              <a:t>Ceremony</a:t>
            </a:r>
            <a:r>
              <a:rPr lang="it-IT" dirty="0"/>
              <a:t>)</a:t>
            </a:r>
          </a:p>
          <a:p>
            <a:r>
              <a:rPr lang="it-IT" dirty="0"/>
              <a:t>DRESS CODE: HALLOWEEN STYLE</a:t>
            </a:r>
          </a:p>
          <a:p>
            <a:r>
              <a:rPr lang="it-IT" dirty="0"/>
              <a:t>DANCE – DRINKS – SNACKS for ATHLETES &amp; COACHES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28E62A4-565F-384D-B6A3-E3CF457C4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9" y="602214"/>
            <a:ext cx="3697355" cy="302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18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5CAE71-D440-C940-98F0-D7C1096A6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OTHER INFORMATIONS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F9532C87-99FF-EF4D-8130-7383A563A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241" y="1486762"/>
            <a:ext cx="4356100" cy="3073400"/>
          </a:xfr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D03CB81-69D5-EF47-B271-B7A9231B4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8377" y="3386770"/>
            <a:ext cx="1963523" cy="333579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C8E05A3-B236-8A4F-AAD3-84D1B6670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387" y="1486762"/>
            <a:ext cx="1945999" cy="341647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5FCC5F3-4122-C241-8127-184E210309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220" y="5238868"/>
            <a:ext cx="79121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69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944C76-56FF-D64D-8A30-8816550CF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FOOD &amp; BEVERAGE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BAAA129A-5585-C741-804B-4D68BAE73D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3968969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8360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5A3150-8FCB-6445-83E0-F1562852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LUNCH FOR ATHLETES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2F42C6-6E7B-7B46-8F8A-A2059DB84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885285"/>
            <a:ext cx="7796540" cy="4164659"/>
          </a:xfrm>
        </p:spPr>
        <p:txBody>
          <a:bodyPr>
            <a:normAutofit/>
          </a:bodyPr>
          <a:lstStyle/>
          <a:p>
            <a:r>
              <a:rPr lang="it-IT" dirty="0"/>
              <a:t>LUNCH WILL BE SERVED EVERY DAY FROM 11.30 AM TO 2.30 PM</a:t>
            </a:r>
          </a:p>
          <a:p>
            <a:r>
              <a:rPr lang="it-IT" dirty="0"/>
              <a:t>MENU INCLUDES 1STARTER OR CHEESE + 1 MAIN COURSE + 1 DESSERT + 1 BOTTLE OF WATER</a:t>
            </a:r>
          </a:p>
          <a:p>
            <a:r>
              <a:rPr lang="it-IT" dirty="0"/>
              <a:t>FILL THE FORM AND SEND BY MAIL TO </a:t>
            </a:r>
            <a:r>
              <a:rPr lang="it-IT" dirty="0">
                <a:hlinkClick r:id="rId2"/>
              </a:rPr>
              <a:t>magassabahyon@gmail.com</a:t>
            </a:r>
            <a:r>
              <a:rPr lang="it-IT" dirty="0"/>
              <a:t> OR BY WHATSAPP TO </a:t>
            </a:r>
          </a:p>
          <a:p>
            <a:pPr marL="6160" indent="0">
              <a:buNone/>
            </a:pPr>
            <a:r>
              <a:rPr lang="it-IT" dirty="0"/>
              <a:t>    +39 3509377543 BEFORE 17 TH OF OCTOBER</a:t>
            </a:r>
          </a:p>
          <a:p>
            <a:r>
              <a:rPr lang="it-IT" dirty="0"/>
              <a:t>PAY THE INVOICE BEFORE 28 TH OF OCTOBER</a:t>
            </a:r>
          </a:p>
          <a:p>
            <a:r>
              <a:rPr lang="it-IT" dirty="0"/>
              <a:t>TAKE YOUR VOUCHERS DURING THE REGISTRATION</a:t>
            </a:r>
          </a:p>
          <a:p>
            <a:pPr marL="6160" indent="0"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95471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336413-D3A6-CA40-BE81-CA1D1E2A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3CDC8E9-78CE-374F-B4A8-79760C944F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2423"/>
            <a:ext cx="3924287" cy="6462582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C48860E-1EA6-3E4F-837D-188ECC51B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287" y="222423"/>
            <a:ext cx="4198453" cy="663557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3023C10-E90A-4544-B175-BF2808C26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523" y="265671"/>
            <a:ext cx="4359477" cy="65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78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1C7223-1700-DD4C-A8A1-A30D42436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259416"/>
            <a:ext cx="7958331" cy="1077229"/>
          </a:xfrm>
        </p:spPr>
        <p:txBody>
          <a:bodyPr/>
          <a:lstStyle/>
          <a:p>
            <a:r>
              <a:rPr lang="it-IT" dirty="0" err="1"/>
              <a:t>Food</a:t>
            </a:r>
            <a:r>
              <a:rPr lang="it-IT" dirty="0"/>
              <a:t> &amp; </a:t>
            </a:r>
            <a:r>
              <a:rPr lang="it-IT" dirty="0" err="1"/>
              <a:t>Dining</a:t>
            </a:r>
            <a:r>
              <a:rPr lang="it-IT" dirty="0"/>
              <a:t> </a:t>
            </a:r>
            <a:r>
              <a:rPr lang="it-IT" dirty="0" err="1"/>
              <a:t>Near</a:t>
            </a:r>
            <a:r>
              <a:rPr lang="it-IT" dirty="0"/>
              <a:t> the </a:t>
            </a:r>
            <a:r>
              <a:rPr lang="it-IT" dirty="0" err="1"/>
              <a:t>Venue</a:t>
            </a:r>
            <a:r>
              <a:rPr lang="it-IT" dirty="0"/>
              <a:t> (Open for Lunch)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0C5366-9DB6-B146-94A1-05F52B1FF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1989" y="1336645"/>
            <a:ext cx="7796540" cy="462484"/>
          </a:xfrm>
        </p:spPr>
        <p:txBody>
          <a:bodyPr>
            <a:normAutofit/>
          </a:bodyPr>
          <a:lstStyle/>
          <a:p>
            <a:r>
              <a:rPr lang="it-IT" dirty="0" err="1"/>
              <a:t>Sandwiches</a:t>
            </a:r>
            <a:r>
              <a:rPr lang="it-IT" dirty="0"/>
              <a:t>, </a:t>
            </a:r>
            <a:r>
              <a:rPr lang="it-IT" dirty="0" err="1"/>
              <a:t>Bakeries</a:t>
            </a:r>
            <a:r>
              <a:rPr lang="it-IT" dirty="0"/>
              <a:t> &amp; </a:t>
            </a:r>
            <a:r>
              <a:rPr lang="it-IT" dirty="0" err="1"/>
              <a:t>Quick</a:t>
            </a:r>
            <a:r>
              <a:rPr lang="it-IT" dirty="0"/>
              <a:t> </a:t>
            </a:r>
            <a:r>
              <a:rPr lang="it-IT" dirty="0" err="1"/>
              <a:t>Bites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277F7D-3049-D445-ABE2-738C8CDBD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" y="1799128"/>
            <a:ext cx="4470400" cy="311577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2AA26E3-539F-FC45-B385-EF6F8C926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330" y="3206115"/>
            <a:ext cx="4642199" cy="341757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17C706B-09D9-A947-860B-F71A0C9E7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132" y="1724833"/>
            <a:ext cx="4356378" cy="289220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4B12D23-B865-A94D-8375-D1DCA12844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5769" y="1799128"/>
            <a:ext cx="1469382" cy="140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47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67D400-9DEC-1742-A148-851D1F45A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758" y="327997"/>
            <a:ext cx="7958331" cy="277794"/>
          </a:xfrm>
        </p:spPr>
        <p:txBody>
          <a:bodyPr>
            <a:noAutofit/>
          </a:bodyPr>
          <a:lstStyle/>
          <a:p>
            <a:pPr algn="l"/>
            <a:r>
              <a:rPr lang="it-IT" sz="2000" dirty="0" err="1"/>
              <a:t>Restaurants</a:t>
            </a:r>
            <a:r>
              <a:rPr lang="it-IT" sz="2000" dirty="0"/>
              <a:t> &amp; </a:t>
            </a:r>
            <a:r>
              <a:rPr lang="it-IT" sz="2000" dirty="0" err="1"/>
              <a:t>Pizzerias</a:t>
            </a:r>
            <a:r>
              <a:rPr lang="it-IT" sz="2000" dirty="0"/>
              <a:t> (Open for </a:t>
            </a:r>
            <a:r>
              <a:rPr lang="it-IT" sz="2000" dirty="0" err="1"/>
              <a:t>Sit</a:t>
            </a:r>
            <a:r>
              <a:rPr lang="it-IT" sz="2000" dirty="0"/>
              <a:t>-Down Lunch)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3DA4324-E9D9-2648-998D-42593FB72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" y="736600"/>
            <a:ext cx="4059609" cy="316103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B49C2E0-853B-864A-AFA4-61F374F1D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262" y="3234689"/>
            <a:ext cx="4951998" cy="348674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A10E741-F4F7-7A44-8E3A-0C93BE4FF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605791"/>
            <a:ext cx="4832349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48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075BC4-DDC7-DD49-9BD1-B966EFA7D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712" y="1477129"/>
            <a:ext cx="6913756" cy="1077229"/>
          </a:xfrm>
        </p:spPr>
        <p:txBody>
          <a:bodyPr>
            <a:noAutofit/>
          </a:bodyPr>
          <a:lstStyle/>
          <a:p>
            <a:r>
              <a:rPr lang="it-IT" sz="5400" dirty="0">
                <a:latin typeface="Bradley Hand" pitchFamily="2" charset="77"/>
              </a:rPr>
              <a:t>ANY QUESTION?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8620CDE7-8DF8-7F46-941E-8FB95EC879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478" y="2554358"/>
            <a:ext cx="7157011" cy="3748141"/>
          </a:xfrm>
        </p:spPr>
      </p:pic>
    </p:spTree>
    <p:extLst>
      <p:ext uri="{BB962C8B-B14F-4D97-AF65-F5344CB8AC3E}">
        <p14:creationId xmlns:p14="http://schemas.microsoft.com/office/powerpoint/2010/main" val="2169531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D251F"/>
      </a:dk2>
      <a:lt2>
        <a:srgbClr val="FAE9C5"/>
      </a:lt2>
      <a:accent1>
        <a:srgbClr val="ED3846"/>
      </a:accent1>
      <a:accent2>
        <a:srgbClr val="F87184"/>
      </a:accent2>
      <a:accent3>
        <a:srgbClr val="EC9DA9"/>
      </a:accent3>
      <a:accent4>
        <a:srgbClr val="ECC190"/>
      </a:accent4>
      <a:accent5>
        <a:srgbClr val="FFB268"/>
      </a:accent5>
      <a:accent6>
        <a:srgbClr val="F98657"/>
      </a:accent6>
      <a:hlink>
        <a:srgbClr val="B97669"/>
      </a:hlink>
      <a:folHlink>
        <a:srgbClr val="9E94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BCCF8060-3FCB-4641-B728-8A589529B13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2365</TotalTime>
  <Words>1157</Words>
  <Application>Microsoft Macintosh PowerPoint</Application>
  <PresentationFormat>Widescreen</PresentationFormat>
  <Paragraphs>109</Paragraphs>
  <Slides>27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4" baseType="lpstr">
      <vt:lpstr>Arial</vt:lpstr>
      <vt:lpstr>Avenir Roman</vt:lpstr>
      <vt:lpstr>Bradley Hand</vt:lpstr>
      <vt:lpstr>MS Shell Dlg 2</vt:lpstr>
      <vt:lpstr>Wingdings</vt:lpstr>
      <vt:lpstr>Wingdings 3</vt:lpstr>
      <vt:lpstr>Madison</vt:lpstr>
      <vt:lpstr>Presentazione standard di PowerPoint</vt:lpstr>
      <vt:lpstr>Torino: Royal elegance meets an industrial soul </vt:lpstr>
      <vt:lpstr>Discover Torino</vt:lpstr>
      <vt:lpstr>PALA GIANNI ASTI The Main Hall</vt:lpstr>
      <vt:lpstr>HOW TO REACH TORINO Turin is a strategic travel hub for Northern Italy, easily accessible by train, plane, and road </vt:lpstr>
      <vt:lpstr>Presentazione standard di PowerPoint</vt:lpstr>
      <vt:lpstr>Presentazione standard di PowerPoint</vt:lpstr>
      <vt:lpstr>Where to park at the  Arena</vt:lpstr>
      <vt:lpstr>Where to go to unload the Props</vt:lpstr>
      <vt:lpstr>ARENA SETTING</vt:lpstr>
      <vt:lpstr>Only a few specific, essential items—such as costumes—may be left in the changing rooms; if everyone leaves their bags and jackets there, there won't be enough space for everyone. </vt:lpstr>
      <vt:lpstr>WHAT TO DO BEFORE COMPETITION</vt:lpstr>
      <vt:lpstr>PATHWAY TO ENTER THE COMPETITION</vt:lpstr>
      <vt:lpstr>OPENING CEREMONY</vt:lpstr>
      <vt:lpstr>IMPORTANT NOTICES</vt:lpstr>
      <vt:lpstr>CLOSING CEREMONY</vt:lpstr>
      <vt:lpstr>AWARDS CEREMONY</vt:lpstr>
      <vt:lpstr>SPECIAL EVENT 28th OCT: ILLUMINATION OF THE MOLE ANTONELLIANA </vt:lpstr>
      <vt:lpstr>ATHLETES PARTY…  HALLOWEEN IS COMING…</vt:lpstr>
      <vt:lpstr>ATHLETES PARTY INFORMATIONS</vt:lpstr>
      <vt:lpstr>OTHER INFORMATIONS</vt:lpstr>
      <vt:lpstr>FOOD &amp; BEVERAGE</vt:lpstr>
      <vt:lpstr>LUNCH FOR ATHLETES</vt:lpstr>
      <vt:lpstr>Presentazione standard di PowerPoint</vt:lpstr>
      <vt:lpstr>Food &amp; Dining Near the Venue (Open for Lunch)</vt:lpstr>
      <vt:lpstr>Restaurants &amp; Pizzerias (Open for Sit-Down Lunch)</vt:lpstr>
      <vt:lpstr>ANY QUESTION?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Microsoft Office User</cp:lastModifiedBy>
  <cp:revision>29</cp:revision>
  <dcterms:created xsi:type="dcterms:W3CDTF">2026-08-03T04:38:08Z</dcterms:created>
  <dcterms:modified xsi:type="dcterms:W3CDTF">2026-10-09T15:25:56Z</dcterms:modified>
</cp:coreProperties>
</file>